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80" r:id="rId4"/>
    <p:sldId id="283" r:id="rId5"/>
    <p:sldId id="1246" r:id="rId6"/>
    <p:sldId id="1248" r:id="rId7"/>
    <p:sldId id="284" r:id="rId8"/>
    <p:sldId id="1229" r:id="rId9"/>
    <p:sldId id="1244" r:id="rId10"/>
    <p:sldId id="1242" r:id="rId11"/>
    <p:sldId id="1243" r:id="rId12"/>
    <p:sldId id="1241" r:id="rId13"/>
    <p:sldId id="292" r:id="rId14"/>
    <p:sldId id="1234" r:id="rId15"/>
    <p:sldId id="281" r:id="rId16"/>
    <p:sldId id="266" r:id="rId17"/>
    <p:sldId id="265" r:id="rId18"/>
    <p:sldId id="260" r:id="rId19"/>
    <p:sldId id="291" r:id="rId20"/>
    <p:sldId id="285" r:id="rId21"/>
    <p:sldId id="282" r:id="rId22"/>
    <p:sldId id="287" r:id="rId23"/>
    <p:sldId id="288" r:id="rId24"/>
    <p:sldId id="1247" r:id="rId25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8B5C4E-14BC-4959-91D5-2E2911A12E98}" v="667" dt="2022-08-29T06:08:46.1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Vidējs stils 2 - izcēlum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Vidējs stils 2 - izcēlum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Vidējs stils 2 - izcēlum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ktorija Krongorne" userId="5ca1a707f0dafb58" providerId="LiveId" clId="{078B5C4E-14BC-4959-91D5-2E2911A12E98}"/>
    <pc:docChg chg="undo redo custSel addSld delSld modSld sldOrd">
      <pc:chgData name="Viktorija Krongorne" userId="5ca1a707f0dafb58" providerId="LiveId" clId="{078B5C4E-14BC-4959-91D5-2E2911A12E98}" dt="2022-08-29T06:08:46.189" v="1995" actId="12269"/>
      <pc:docMkLst>
        <pc:docMk/>
      </pc:docMkLst>
      <pc:sldChg chg="addSp modSp mod setBg">
        <pc:chgData name="Viktorija Krongorne" userId="5ca1a707f0dafb58" providerId="LiveId" clId="{078B5C4E-14BC-4959-91D5-2E2911A12E98}" dt="2022-08-28T17:52:32.316" v="764" actId="26606"/>
        <pc:sldMkLst>
          <pc:docMk/>
          <pc:sldMk cId="877890214" sldId="256"/>
        </pc:sldMkLst>
        <pc:spChg chg="mod">
          <ac:chgData name="Viktorija Krongorne" userId="5ca1a707f0dafb58" providerId="LiveId" clId="{078B5C4E-14BC-4959-91D5-2E2911A12E98}" dt="2022-08-28T17:52:32.316" v="764" actId="26606"/>
          <ac:spMkLst>
            <pc:docMk/>
            <pc:sldMk cId="877890214" sldId="256"/>
            <ac:spMk id="2" creationId="{4998B65D-FF0B-402A-8C2C-F8DB6733287D}"/>
          </ac:spMkLst>
        </pc:spChg>
        <pc:spChg chg="mod">
          <ac:chgData name="Viktorija Krongorne" userId="5ca1a707f0dafb58" providerId="LiveId" clId="{078B5C4E-14BC-4959-91D5-2E2911A12E98}" dt="2022-08-28T17:52:32.316" v="764" actId="26606"/>
          <ac:spMkLst>
            <pc:docMk/>
            <pc:sldMk cId="877890214" sldId="256"/>
            <ac:spMk id="3" creationId="{21AFA9BC-B9B0-41E1-A600-8AA2A430A5E8}"/>
          </ac:spMkLst>
        </pc:spChg>
        <pc:spChg chg="add">
          <ac:chgData name="Viktorija Krongorne" userId="5ca1a707f0dafb58" providerId="LiveId" clId="{078B5C4E-14BC-4959-91D5-2E2911A12E98}" dt="2022-08-28T17:52:32.316" v="764" actId="26606"/>
          <ac:spMkLst>
            <pc:docMk/>
            <pc:sldMk cId="877890214" sldId="256"/>
            <ac:spMk id="8" creationId="{FFD48BC7-DC40-47DE-87EE-9F4B6ECB9ABB}"/>
          </ac:spMkLst>
        </pc:spChg>
        <pc:spChg chg="add">
          <ac:chgData name="Viktorija Krongorne" userId="5ca1a707f0dafb58" providerId="LiveId" clId="{078B5C4E-14BC-4959-91D5-2E2911A12E98}" dt="2022-08-28T17:52:32.316" v="764" actId="26606"/>
          <ac:spMkLst>
            <pc:docMk/>
            <pc:sldMk cId="877890214" sldId="256"/>
            <ac:spMk id="10" creationId="{E502BBC7-2C76-46F3-BC24-5985BC13DB88}"/>
          </ac:spMkLst>
        </pc:spChg>
        <pc:spChg chg="add">
          <ac:chgData name="Viktorija Krongorne" userId="5ca1a707f0dafb58" providerId="LiveId" clId="{078B5C4E-14BC-4959-91D5-2E2911A12E98}" dt="2022-08-28T17:52:32.316" v="764" actId="26606"/>
          <ac:spMkLst>
            <pc:docMk/>
            <pc:sldMk cId="877890214" sldId="256"/>
            <ac:spMk id="12" creationId="{C7F28D52-2A5F-4D23-81AE-7CB8B591C7AF}"/>
          </ac:spMkLst>
        </pc:spChg>
        <pc:spChg chg="add">
          <ac:chgData name="Viktorija Krongorne" userId="5ca1a707f0dafb58" providerId="LiveId" clId="{078B5C4E-14BC-4959-91D5-2E2911A12E98}" dt="2022-08-28T17:52:32.316" v="764" actId="26606"/>
          <ac:spMkLst>
            <pc:docMk/>
            <pc:sldMk cId="877890214" sldId="256"/>
            <ac:spMk id="14" creationId="{3629484E-3792-4B3D-89AD-7C8A1ED0E0D4}"/>
          </ac:spMkLst>
        </pc:spChg>
      </pc:sldChg>
      <pc:sldChg chg="addSp modSp mod ord setBg setClrOvrMap">
        <pc:chgData name="Viktorija Krongorne" userId="5ca1a707f0dafb58" providerId="LiveId" clId="{078B5C4E-14BC-4959-91D5-2E2911A12E98}" dt="2022-08-28T18:22:11.902" v="1188" actId="20577"/>
        <pc:sldMkLst>
          <pc:docMk/>
          <pc:sldMk cId="1588113338" sldId="260"/>
        </pc:sldMkLst>
        <pc:spChg chg="mod">
          <ac:chgData name="Viktorija Krongorne" userId="5ca1a707f0dafb58" providerId="LiveId" clId="{078B5C4E-14BC-4959-91D5-2E2911A12E98}" dt="2022-08-28T18:22:11.902" v="1188" actId="20577"/>
          <ac:spMkLst>
            <pc:docMk/>
            <pc:sldMk cId="1588113338" sldId="260"/>
            <ac:spMk id="3" creationId="{6A1D1FA5-1F3F-4178-A823-7B0D518C13AB}"/>
          </ac:spMkLst>
        </pc:spChg>
        <pc:spChg chg="add">
          <ac:chgData name="Viktorija Krongorne" userId="5ca1a707f0dafb58" providerId="LiveId" clId="{078B5C4E-14BC-4959-91D5-2E2911A12E98}" dt="2022-08-28T18:21:30.012" v="1157" actId="26606"/>
          <ac:spMkLst>
            <pc:docMk/>
            <pc:sldMk cId="1588113338" sldId="260"/>
            <ac:spMk id="8" creationId="{AD21898E-86C0-4C8A-A76C-DF33E844C87A}"/>
          </ac:spMkLst>
        </pc:spChg>
        <pc:spChg chg="add">
          <ac:chgData name="Viktorija Krongorne" userId="5ca1a707f0dafb58" providerId="LiveId" clId="{078B5C4E-14BC-4959-91D5-2E2911A12E98}" dt="2022-08-28T18:21:30.012" v="1157" actId="26606"/>
          <ac:spMkLst>
            <pc:docMk/>
            <pc:sldMk cId="1588113338" sldId="260"/>
            <ac:spMk id="10" creationId="{5C8F04BD-D093-45D0-B54C-50FDB308B4EE}"/>
          </ac:spMkLst>
        </pc:spChg>
      </pc:sldChg>
      <pc:sldChg chg="ord">
        <pc:chgData name="Viktorija Krongorne" userId="5ca1a707f0dafb58" providerId="LiveId" clId="{078B5C4E-14BC-4959-91D5-2E2911A12E98}" dt="2022-08-28T17:27:00.958" v="291"/>
        <pc:sldMkLst>
          <pc:docMk/>
          <pc:sldMk cId="886824376" sldId="265"/>
        </pc:sldMkLst>
      </pc:sldChg>
      <pc:sldChg chg="ord">
        <pc:chgData name="Viktorija Krongorne" userId="5ca1a707f0dafb58" providerId="LiveId" clId="{078B5C4E-14BC-4959-91D5-2E2911A12E98}" dt="2022-08-28T17:26:50.277" v="287"/>
        <pc:sldMkLst>
          <pc:docMk/>
          <pc:sldMk cId="3016164518" sldId="266"/>
        </pc:sldMkLst>
      </pc:sldChg>
      <pc:sldChg chg="addSp delSp modSp mod ord setBg">
        <pc:chgData name="Viktorija Krongorne" userId="5ca1a707f0dafb58" providerId="LiveId" clId="{078B5C4E-14BC-4959-91D5-2E2911A12E98}" dt="2022-08-28T18:39:53.554" v="1361"/>
        <pc:sldMkLst>
          <pc:docMk/>
          <pc:sldMk cId="4009443177" sldId="274"/>
        </pc:sldMkLst>
        <pc:spChg chg="mod ord">
          <ac:chgData name="Viktorija Krongorne" userId="5ca1a707f0dafb58" providerId="LiveId" clId="{078B5C4E-14BC-4959-91D5-2E2911A12E98}" dt="2022-08-28T18:14:36.569" v="1022" actId="27636"/>
          <ac:spMkLst>
            <pc:docMk/>
            <pc:sldMk cId="4009443177" sldId="274"/>
            <ac:spMk id="2" creationId="{3C44D7B5-45CF-6F0A-3518-C924A14030EE}"/>
          </ac:spMkLst>
        </pc:spChg>
        <pc:spChg chg="del mod">
          <ac:chgData name="Viktorija Krongorne" userId="5ca1a707f0dafb58" providerId="LiveId" clId="{078B5C4E-14BC-4959-91D5-2E2911A12E98}" dt="2022-08-28T17:21:43.419" v="247" actId="26606"/>
          <ac:spMkLst>
            <pc:docMk/>
            <pc:sldMk cId="4009443177" sldId="274"/>
            <ac:spMk id="3" creationId="{F024EDB9-7B4B-F41E-3CB9-BA53A1301310}"/>
          </ac:spMkLst>
        </pc:spChg>
        <pc:spChg chg="add del">
          <ac:chgData name="Viktorija Krongorne" userId="5ca1a707f0dafb58" providerId="LiveId" clId="{078B5C4E-14BC-4959-91D5-2E2911A12E98}" dt="2022-08-28T17:52:45.979" v="766" actId="26606"/>
          <ac:spMkLst>
            <pc:docMk/>
            <pc:sldMk cId="4009443177" sldId="274"/>
            <ac:spMk id="9" creationId="{45D37F4E-DDB4-456B-97E0-9937730A039F}"/>
          </ac:spMkLst>
        </pc:spChg>
        <pc:spChg chg="add del">
          <ac:chgData name="Viktorija Krongorne" userId="5ca1a707f0dafb58" providerId="LiveId" clId="{078B5C4E-14BC-4959-91D5-2E2911A12E98}" dt="2022-08-28T17:21:36.989" v="246" actId="26606"/>
          <ac:spMkLst>
            <pc:docMk/>
            <pc:sldMk cId="4009443177" sldId="274"/>
            <ac:spMk id="10" creationId="{03AF1C04-3FEF-41BD-BB84-2F263765BEBC}"/>
          </ac:spMkLst>
        </pc:spChg>
        <pc:spChg chg="add del">
          <ac:chgData name="Viktorija Krongorne" userId="5ca1a707f0dafb58" providerId="LiveId" clId="{078B5C4E-14BC-4959-91D5-2E2911A12E98}" dt="2022-08-28T17:52:45.979" v="766" actId="26606"/>
          <ac:spMkLst>
            <pc:docMk/>
            <pc:sldMk cId="4009443177" sldId="274"/>
            <ac:spMk id="14" creationId="{B2DD41CD-8F47-4F56-AD12-4E2FF7696987}"/>
          </ac:spMkLst>
        </pc:spChg>
        <pc:spChg chg="add del">
          <ac:chgData name="Viktorija Krongorne" userId="5ca1a707f0dafb58" providerId="LiveId" clId="{078B5C4E-14BC-4959-91D5-2E2911A12E98}" dt="2022-08-28T17:52:49.844" v="768" actId="26606"/>
          <ac:spMkLst>
            <pc:docMk/>
            <pc:sldMk cId="4009443177" sldId="274"/>
            <ac:spMk id="17" creationId="{52E7A7D0-55A3-415E-AE9F-B7C59E36EB31}"/>
          </ac:spMkLst>
        </pc:spChg>
        <pc:spChg chg="add del">
          <ac:chgData name="Viktorija Krongorne" userId="5ca1a707f0dafb58" providerId="LiveId" clId="{078B5C4E-14BC-4959-91D5-2E2911A12E98}" dt="2022-08-28T17:52:49.844" v="768" actId="26606"/>
          <ac:spMkLst>
            <pc:docMk/>
            <pc:sldMk cId="4009443177" sldId="274"/>
            <ac:spMk id="18" creationId="{EABAD4DA-87BA-4F70-9EF0-45C6BCF17823}"/>
          </ac:spMkLst>
        </pc:spChg>
        <pc:spChg chg="add del">
          <ac:chgData name="Viktorija Krongorne" userId="5ca1a707f0dafb58" providerId="LiveId" clId="{078B5C4E-14BC-4959-91D5-2E2911A12E98}" dt="2022-08-28T17:52:49.844" v="768" actId="26606"/>
          <ac:spMkLst>
            <pc:docMk/>
            <pc:sldMk cId="4009443177" sldId="274"/>
            <ac:spMk id="19" creationId="{915128D9-2797-47FA-B6FE-EC24E6B8437A}"/>
          </ac:spMkLst>
        </pc:spChg>
        <pc:spChg chg="add del">
          <ac:chgData name="Viktorija Krongorne" userId="5ca1a707f0dafb58" providerId="LiveId" clId="{078B5C4E-14BC-4959-91D5-2E2911A12E98}" dt="2022-08-28T18:12:38.890" v="1001" actId="26606"/>
          <ac:spMkLst>
            <pc:docMk/>
            <pc:sldMk cId="4009443177" sldId="274"/>
            <ac:spMk id="21" creationId="{45D37F4E-DDB4-456B-97E0-9937730A039F}"/>
          </ac:spMkLst>
        </pc:spChg>
        <pc:spChg chg="add del">
          <ac:chgData name="Viktorija Krongorne" userId="5ca1a707f0dafb58" providerId="LiveId" clId="{078B5C4E-14BC-4959-91D5-2E2911A12E98}" dt="2022-08-28T18:12:38.890" v="1001" actId="26606"/>
          <ac:spMkLst>
            <pc:docMk/>
            <pc:sldMk cId="4009443177" sldId="274"/>
            <ac:spMk id="22" creationId="{B2DD41CD-8F47-4F56-AD12-4E2FF7696987}"/>
          </ac:spMkLst>
        </pc:spChg>
        <pc:spChg chg="add del">
          <ac:chgData name="Viktorija Krongorne" userId="5ca1a707f0dafb58" providerId="LiveId" clId="{078B5C4E-14BC-4959-91D5-2E2911A12E98}" dt="2022-08-28T18:12:38.593" v="1000" actId="26606"/>
          <ac:spMkLst>
            <pc:docMk/>
            <pc:sldMk cId="4009443177" sldId="274"/>
            <ac:spMk id="27" creationId="{45D37F4E-DDB4-456B-97E0-9937730A039F}"/>
          </ac:spMkLst>
        </pc:spChg>
        <pc:spChg chg="add del">
          <ac:chgData name="Viktorija Krongorne" userId="5ca1a707f0dafb58" providerId="LiveId" clId="{078B5C4E-14BC-4959-91D5-2E2911A12E98}" dt="2022-08-28T18:12:38.593" v="1000" actId="26606"/>
          <ac:spMkLst>
            <pc:docMk/>
            <pc:sldMk cId="4009443177" sldId="274"/>
            <ac:spMk id="29" creationId="{B2DD41CD-8F47-4F56-AD12-4E2FF7696987}"/>
          </ac:spMkLst>
        </pc:spChg>
        <pc:spChg chg="add del">
          <ac:chgData name="Viktorija Krongorne" userId="5ca1a707f0dafb58" providerId="LiveId" clId="{078B5C4E-14BC-4959-91D5-2E2911A12E98}" dt="2022-08-28T18:13:23.678" v="1009" actId="26606"/>
          <ac:spMkLst>
            <pc:docMk/>
            <pc:sldMk cId="4009443177" sldId="274"/>
            <ac:spMk id="31" creationId="{8F451A30-466B-4996-9BA5-CD6ABCC6D558}"/>
          </ac:spMkLst>
        </pc:spChg>
        <pc:spChg chg="add del">
          <ac:chgData name="Viktorija Krongorne" userId="5ca1a707f0dafb58" providerId="LiveId" clId="{078B5C4E-14BC-4959-91D5-2E2911A12E98}" dt="2022-08-28T18:13:23.678" v="1009" actId="26606"/>
          <ac:spMkLst>
            <pc:docMk/>
            <pc:sldMk cId="4009443177" sldId="274"/>
            <ac:spMk id="32" creationId="{9D25F302-27C5-414F-97F8-6EA0A6C028BA}"/>
          </ac:spMkLst>
        </pc:spChg>
        <pc:spChg chg="add del">
          <ac:chgData name="Viktorija Krongorne" userId="5ca1a707f0dafb58" providerId="LiveId" clId="{078B5C4E-14BC-4959-91D5-2E2911A12E98}" dt="2022-08-28T18:13:23.678" v="1009" actId="26606"/>
          <ac:spMkLst>
            <pc:docMk/>
            <pc:sldMk cId="4009443177" sldId="274"/>
            <ac:spMk id="33" creationId="{830A36F8-48C2-4842-A87B-8CE8DF4E7FD2}"/>
          </ac:spMkLst>
        </pc:spChg>
        <pc:spChg chg="add del">
          <ac:chgData name="Viktorija Krongorne" userId="5ca1a707f0dafb58" providerId="LiveId" clId="{078B5C4E-14BC-4959-91D5-2E2911A12E98}" dt="2022-08-28T18:13:23.381" v="1008" actId="26606"/>
          <ac:spMkLst>
            <pc:docMk/>
            <pc:sldMk cId="4009443177" sldId="274"/>
            <ac:spMk id="38" creationId="{8FC9BE17-9A7B-462D-AE50-3D8777387304}"/>
          </ac:spMkLst>
        </pc:spChg>
        <pc:spChg chg="add del">
          <ac:chgData name="Viktorija Krongorne" userId="5ca1a707f0dafb58" providerId="LiveId" clId="{078B5C4E-14BC-4959-91D5-2E2911A12E98}" dt="2022-08-28T18:13:23.381" v="1008" actId="26606"/>
          <ac:spMkLst>
            <pc:docMk/>
            <pc:sldMk cId="4009443177" sldId="274"/>
            <ac:spMk id="40" creationId="{3EBE8569-6AEC-4B8C-8D53-2DE337CDBA65}"/>
          </ac:spMkLst>
        </pc:spChg>
        <pc:spChg chg="add del">
          <ac:chgData name="Viktorija Krongorne" userId="5ca1a707f0dafb58" providerId="LiveId" clId="{078B5C4E-14BC-4959-91D5-2E2911A12E98}" dt="2022-08-28T18:13:23.381" v="1008" actId="26606"/>
          <ac:spMkLst>
            <pc:docMk/>
            <pc:sldMk cId="4009443177" sldId="274"/>
            <ac:spMk id="42" creationId="{55D4142C-5077-457F-A6AD-3FECFDB39685}"/>
          </ac:spMkLst>
        </pc:spChg>
        <pc:spChg chg="add del">
          <ac:chgData name="Viktorija Krongorne" userId="5ca1a707f0dafb58" providerId="LiveId" clId="{078B5C4E-14BC-4959-91D5-2E2911A12E98}" dt="2022-08-28T18:13:23.381" v="1008" actId="26606"/>
          <ac:spMkLst>
            <pc:docMk/>
            <pc:sldMk cId="4009443177" sldId="274"/>
            <ac:spMk id="44" creationId="{7A5F0580-5EE9-419F-96EE-B6529EF6E7D0}"/>
          </ac:spMkLst>
        </pc:spChg>
        <pc:spChg chg="add del">
          <ac:chgData name="Viktorija Krongorne" userId="5ca1a707f0dafb58" providerId="LiveId" clId="{078B5C4E-14BC-4959-91D5-2E2911A12E98}" dt="2022-08-28T18:13:38.710" v="1014" actId="26606"/>
          <ac:spMkLst>
            <pc:docMk/>
            <pc:sldMk cId="4009443177" sldId="274"/>
            <ac:spMk id="46" creationId="{9D25F302-27C5-414F-97F8-6EA0A6C028BA}"/>
          </ac:spMkLst>
        </pc:spChg>
        <pc:spChg chg="add del">
          <ac:chgData name="Viktorija Krongorne" userId="5ca1a707f0dafb58" providerId="LiveId" clId="{078B5C4E-14BC-4959-91D5-2E2911A12E98}" dt="2022-08-28T18:13:38.710" v="1014" actId="26606"/>
          <ac:spMkLst>
            <pc:docMk/>
            <pc:sldMk cId="4009443177" sldId="274"/>
            <ac:spMk id="47" creationId="{830A36F8-48C2-4842-A87B-8CE8DF4E7FD2}"/>
          </ac:spMkLst>
        </pc:spChg>
        <pc:spChg chg="add del">
          <ac:chgData name="Viktorija Krongorne" userId="5ca1a707f0dafb58" providerId="LiveId" clId="{078B5C4E-14BC-4959-91D5-2E2911A12E98}" dt="2022-08-28T18:13:38.710" v="1014" actId="26606"/>
          <ac:spMkLst>
            <pc:docMk/>
            <pc:sldMk cId="4009443177" sldId="274"/>
            <ac:spMk id="48" creationId="{8F451A30-466B-4996-9BA5-CD6ABCC6D558}"/>
          </ac:spMkLst>
        </pc:spChg>
        <pc:spChg chg="add del">
          <ac:chgData name="Viktorija Krongorne" userId="5ca1a707f0dafb58" providerId="LiveId" clId="{078B5C4E-14BC-4959-91D5-2E2911A12E98}" dt="2022-08-28T18:13:36.825" v="1011" actId="26606"/>
          <ac:spMkLst>
            <pc:docMk/>
            <pc:sldMk cId="4009443177" sldId="274"/>
            <ac:spMk id="53" creationId="{9D25F302-27C5-414F-97F8-6EA0A6C028BA}"/>
          </ac:spMkLst>
        </pc:spChg>
        <pc:spChg chg="add del">
          <ac:chgData name="Viktorija Krongorne" userId="5ca1a707f0dafb58" providerId="LiveId" clId="{078B5C4E-14BC-4959-91D5-2E2911A12E98}" dt="2022-08-28T18:13:36.825" v="1011" actId="26606"/>
          <ac:spMkLst>
            <pc:docMk/>
            <pc:sldMk cId="4009443177" sldId="274"/>
            <ac:spMk id="55" creationId="{830A36F8-48C2-4842-A87B-8CE8DF4E7FD2}"/>
          </ac:spMkLst>
        </pc:spChg>
        <pc:spChg chg="add del">
          <ac:chgData name="Viktorija Krongorne" userId="5ca1a707f0dafb58" providerId="LiveId" clId="{078B5C4E-14BC-4959-91D5-2E2911A12E98}" dt="2022-08-28T18:13:36.825" v="1011" actId="26606"/>
          <ac:spMkLst>
            <pc:docMk/>
            <pc:sldMk cId="4009443177" sldId="274"/>
            <ac:spMk id="57" creationId="{8F451A30-466B-4996-9BA5-CD6ABCC6D558}"/>
          </ac:spMkLst>
        </pc:spChg>
        <pc:spChg chg="add del">
          <ac:chgData name="Viktorija Krongorne" userId="5ca1a707f0dafb58" providerId="LiveId" clId="{078B5C4E-14BC-4959-91D5-2E2911A12E98}" dt="2022-08-28T18:13:38.585" v="1013" actId="26606"/>
          <ac:spMkLst>
            <pc:docMk/>
            <pc:sldMk cId="4009443177" sldId="274"/>
            <ac:spMk id="59" creationId="{9D25F302-27C5-414F-97F8-6EA0A6C028BA}"/>
          </ac:spMkLst>
        </pc:spChg>
        <pc:spChg chg="add del">
          <ac:chgData name="Viktorija Krongorne" userId="5ca1a707f0dafb58" providerId="LiveId" clId="{078B5C4E-14BC-4959-91D5-2E2911A12E98}" dt="2022-08-28T18:13:38.585" v="1013" actId="26606"/>
          <ac:spMkLst>
            <pc:docMk/>
            <pc:sldMk cId="4009443177" sldId="274"/>
            <ac:spMk id="60" creationId="{830A36F8-48C2-4842-A87B-8CE8DF4E7FD2}"/>
          </ac:spMkLst>
        </pc:spChg>
        <pc:spChg chg="add del">
          <ac:chgData name="Viktorija Krongorne" userId="5ca1a707f0dafb58" providerId="LiveId" clId="{078B5C4E-14BC-4959-91D5-2E2911A12E98}" dt="2022-08-28T18:13:38.585" v="1013" actId="26606"/>
          <ac:spMkLst>
            <pc:docMk/>
            <pc:sldMk cId="4009443177" sldId="274"/>
            <ac:spMk id="61" creationId="{8F451A30-466B-4996-9BA5-CD6ABCC6D558}"/>
          </ac:spMkLst>
        </pc:spChg>
        <pc:spChg chg="add del">
          <ac:chgData name="Viktorija Krongorne" userId="5ca1a707f0dafb58" providerId="LiveId" clId="{078B5C4E-14BC-4959-91D5-2E2911A12E98}" dt="2022-08-28T18:14:28.800" v="1019" actId="26606"/>
          <ac:spMkLst>
            <pc:docMk/>
            <pc:sldMk cId="4009443177" sldId="274"/>
            <ac:spMk id="63" creationId="{9D25F302-27C5-414F-97F8-6EA0A6C028BA}"/>
          </ac:spMkLst>
        </pc:spChg>
        <pc:spChg chg="add del">
          <ac:chgData name="Viktorija Krongorne" userId="5ca1a707f0dafb58" providerId="LiveId" clId="{078B5C4E-14BC-4959-91D5-2E2911A12E98}" dt="2022-08-28T18:14:28.800" v="1019" actId="26606"/>
          <ac:spMkLst>
            <pc:docMk/>
            <pc:sldMk cId="4009443177" sldId="274"/>
            <ac:spMk id="64" creationId="{830A36F8-48C2-4842-A87B-8CE8DF4E7FD2}"/>
          </ac:spMkLst>
        </pc:spChg>
        <pc:spChg chg="add del">
          <ac:chgData name="Viktorija Krongorne" userId="5ca1a707f0dafb58" providerId="LiveId" clId="{078B5C4E-14BC-4959-91D5-2E2911A12E98}" dt="2022-08-28T18:14:28.800" v="1019" actId="26606"/>
          <ac:spMkLst>
            <pc:docMk/>
            <pc:sldMk cId="4009443177" sldId="274"/>
            <ac:spMk id="65" creationId="{8F451A30-466B-4996-9BA5-CD6ABCC6D558}"/>
          </ac:spMkLst>
        </pc:spChg>
        <pc:spChg chg="add">
          <ac:chgData name="Viktorija Krongorne" userId="5ca1a707f0dafb58" providerId="LiveId" clId="{078B5C4E-14BC-4959-91D5-2E2911A12E98}" dt="2022-08-28T18:14:28.800" v="1019" actId="26606"/>
          <ac:spMkLst>
            <pc:docMk/>
            <pc:sldMk cId="4009443177" sldId="274"/>
            <ac:spMk id="70" creationId="{9D25F302-27C5-414F-97F8-6EA0A6C028BA}"/>
          </ac:spMkLst>
        </pc:spChg>
        <pc:spChg chg="add">
          <ac:chgData name="Viktorija Krongorne" userId="5ca1a707f0dafb58" providerId="LiveId" clId="{078B5C4E-14BC-4959-91D5-2E2911A12E98}" dt="2022-08-28T18:14:28.800" v="1019" actId="26606"/>
          <ac:spMkLst>
            <pc:docMk/>
            <pc:sldMk cId="4009443177" sldId="274"/>
            <ac:spMk id="72" creationId="{830A36F8-48C2-4842-A87B-8CE8DF4E7FD2}"/>
          </ac:spMkLst>
        </pc:spChg>
        <pc:spChg chg="add">
          <ac:chgData name="Viktorija Krongorne" userId="5ca1a707f0dafb58" providerId="LiveId" clId="{078B5C4E-14BC-4959-91D5-2E2911A12E98}" dt="2022-08-28T18:14:28.800" v="1019" actId="26606"/>
          <ac:spMkLst>
            <pc:docMk/>
            <pc:sldMk cId="4009443177" sldId="274"/>
            <ac:spMk id="74" creationId="{8F451A30-466B-4996-9BA5-CD6ABCC6D558}"/>
          </ac:spMkLst>
        </pc:spChg>
        <pc:grpChg chg="add del">
          <ac:chgData name="Viktorija Krongorne" userId="5ca1a707f0dafb58" providerId="LiveId" clId="{078B5C4E-14BC-4959-91D5-2E2911A12E98}" dt="2022-08-28T17:21:36.989" v="246" actId="26606"/>
          <ac:grpSpMkLst>
            <pc:docMk/>
            <pc:sldMk cId="4009443177" sldId="274"/>
            <ac:grpSpMk id="12" creationId="{E56E71F1-5A87-4A96-B42F-2DFA1B766B5E}"/>
          </ac:grpSpMkLst>
        </pc:grpChg>
        <pc:grpChg chg="add del">
          <ac:chgData name="Viktorija Krongorne" userId="5ca1a707f0dafb58" providerId="LiveId" clId="{078B5C4E-14BC-4959-91D5-2E2911A12E98}" dt="2022-08-28T17:21:36.989" v="246" actId="26606"/>
          <ac:grpSpMkLst>
            <pc:docMk/>
            <pc:sldMk cId="4009443177" sldId="274"/>
            <ac:grpSpMk id="16" creationId="{C733FE3C-12C4-4FA2-A795-87D2F6776A53}"/>
          </ac:grpSpMkLst>
        </pc:grpChg>
        <pc:grpChg chg="add del">
          <ac:chgData name="Viktorija Krongorne" userId="5ca1a707f0dafb58" providerId="LiveId" clId="{078B5C4E-14BC-4959-91D5-2E2911A12E98}" dt="2022-08-28T17:21:36.989" v="246" actId="26606"/>
          <ac:grpSpMkLst>
            <pc:docMk/>
            <pc:sldMk cId="4009443177" sldId="274"/>
            <ac:grpSpMk id="20" creationId="{0C2B5F12-8A82-4A59-9400-3164CBF47F63}"/>
          </ac:grpSpMkLst>
        </pc:grpChg>
        <pc:graphicFrameChg chg="add mod modGraphic">
          <ac:chgData name="Viktorija Krongorne" userId="5ca1a707f0dafb58" providerId="LiveId" clId="{078B5C4E-14BC-4959-91D5-2E2911A12E98}" dt="2022-08-28T18:16:27.056" v="1043" actId="26606"/>
          <ac:graphicFrameMkLst>
            <pc:docMk/>
            <pc:sldMk cId="4009443177" sldId="274"/>
            <ac:graphicFrameMk id="7" creationId="{E7761EA5-1F68-1EEF-100A-B8FFE4E81E76}"/>
          </ac:graphicFrameMkLst>
        </pc:graphicFrameChg>
        <pc:picChg chg="mod">
          <ac:chgData name="Viktorija Krongorne" userId="5ca1a707f0dafb58" providerId="LiveId" clId="{078B5C4E-14BC-4959-91D5-2E2911A12E98}" dt="2022-08-28T18:13:23.381" v="1008" actId="26606"/>
          <ac:picMkLst>
            <pc:docMk/>
            <pc:sldMk cId="4009443177" sldId="274"/>
            <ac:picMk id="5" creationId="{7901BDEF-4C14-B716-ED9D-958BCC076AEF}"/>
          </ac:picMkLst>
        </pc:picChg>
      </pc:sldChg>
      <pc:sldChg chg="addSp delSp modSp mod ord setBg">
        <pc:chgData name="Viktorija Krongorne" userId="5ca1a707f0dafb58" providerId="LiveId" clId="{078B5C4E-14BC-4959-91D5-2E2911A12E98}" dt="2022-08-28T18:39:57.979" v="1363"/>
        <pc:sldMkLst>
          <pc:docMk/>
          <pc:sldMk cId="178302417" sldId="280"/>
        </pc:sldMkLst>
        <pc:spChg chg="mod ord">
          <ac:chgData name="Viktorija Krongorne" userId="5ca1a707f0dafb58" providerId="LiveId" clId="{078B5C4E-14BC-4959-91D5-2E2911A12E98}" dt="2022-08-28T17:53:05.339" v="773" actId="26606"/>
          <ac:spMkLst>
            <pc:docMk/>
            <pc:sldMk cId="178302417" sldId="280"/>
            <ac:spMk id="2" creationId="{BC01B647-4BE8-D52A-1A91-C2B1A9A20D86}"/>
          </ac:spMkLst>
        </pc:spChg>
        <pc:spChg chg="add del">
          <ac:chgData name="Viktorija Krongorne" userId="5ca1a707f0dafb58" providerId="LiveId" clId="{078B5C4E-14BC-4959-91D5-2E2911A12E98}" dt="2022-08-28T17:46:41.496" v="334" actId="26606"/>
          <ac:spMkLst>
            <pc:docMk/>
            <pc:sldMk cId="178302417" sldId="280"/>
            <ac:spMk id="10" creationId="{B9D7E975-9161-4F2D-AC53-69E1912F6B5D}"/>
          </ac:spMkLst>
        </pc:spChg>
        <pc:spChg chg="add del">
          <ac:chgData name="Viktorija Krongorne" userId="5ca1a707f0dafb58" providerId="LiveId" clId="{078B5C4E-14BC-4959-91D5-2E2911A12E98}" dt="2022-08-28T17:46:41.496" v="334" actId="26606"/>
          <ac:spMkLst>
            <pc:docMk/>
            <pc:sldMk cId="178302417" sldId="280"/>
            <ac:spMk id="12" creationId="{827DC2C4-B485-428A-BF4A-472D2967F47F}"/>
          </ac:spMkLst>
        </pc:spChg>
        <pc:spChg chg="add del">
          <ac:chgData name="Viktorija Krongorne" userId="5ca1a707f0dafb58" providerId="LiveId" clId="{078B5C4E-14BC-4959-91D5-2E2911A12E98}" dt="2022-08-28T17:46:41.496" v="334" actId="26606"/>
          <ac:spMkLst>
            <pc:docMk/>
            <pc:sldMk cId="178302417" sldId="280"/>
            <ac:spMk id="14" creationId="{463E6235-1649-4B47-9862-4026FC473B6F}"/>
          </ac:spMkLst>
        </pc:spChg>
        <pc:spChg chg="add del">
          <ac:chgData name="Viktorija Krongorne" userId="5ca1a707f0dafb58" providerId="LiveId" clId="{078B5C4E-14BC-4959-91D5-2E2911A12E98}" dt="2022-08-28T17:53:05.339" v="773" actId="26606"/>
          <ac:spMkLst>
            <pc:docMk/>
            <pc:sldMk cId="178302417" sldId="280"/>
            <ac:spMk id="19" creationId="{6753252F-4873-4F63-801D-CC719279A7D5}"/>
          </ac:spMkLst>
        </pc:spChg>
        <pc:spChg chg="add del">
          <ac:chgData name="Viktorija Krongorne" userId="5ca1a707f0dafb58" providerId="LiveId" clId="{078B5C4E-14BC-4959-91D5-2E2911A12E98}" dt="2022-08-28T17:53:05.339" v="773" actId="26606"/>
          <ac:spMkLst>
            <pc:docMk/>
            <pc:sldMk cId="178302417" sldId="280"/>
            <ac:spMk id="21" creationId="{047C8CCB-F95D-4249-92DD-651249D3535A}"/>
          </ac:spMkLst>
        </pc:spChg>
        <pc:spChg chg="add">
          <ac:chgData name="Viktorija Krongorne" userId="5ca1a707f0dafb58" providerId="LiveId" clId="{078B5C4E-14BC-4959-91D5-2E2911A12E98}" dt="2022-08-28T17:53:05.339" v="773" actId="26606"/>
          <ac:spMkLst>
            <pc:docMk/>
            <pc:sldMk cId="178302417" sldId="280"/>
            <ac:spMk id="26" creationId="{9B7AD9F6-8CE7-4299-8FC6-328F4DCD3FF9}"/>
          </ac:spMkLst>
        </pc:spChg>
        <pc:spChg chg="add">
          <ac:chgData name="Viktorija Krongorne" userId="5ca1a707f0dafb58" providerId="LiveId" clId="{078B5C4E-14BC-4959-91D5-2E2911A12E98}" dt="2022-08-28T17:53:05.339" v="773" actId="26606"/>
          <ac:spMkLst>
            <pc:docMk/>
            <pc:sldMk cId="178302417" sldId="280"/>
            <ac:spMk id="28" creationId="{F49775AF-8896-43EE-92C6-83497D6DC56F}"/>
          </ac:spMkLst>
        </pc:spChg>
        <pc:picChg chg="mod ord">
          <ac:chgData name="Viktorija Krongorne" userId="5ca1a707f0dafb58" providerId="LiveId" clId="{078B5C4E-14BC-4959-91D5-2E2911A12E98}" dt="2022-08-28T17:53:05.339" v="773" actId="26606"/>
          <ac:picMkLst>
            <pc:docMk/>
            <pc:sldMk cId="178302417" sldId="280"/>
            <ac:picMk id="5" creationId="{3062CC7F-CBC5-987C-0F8A-4566FF0E0A29}"/>
          </ac:picMkLst>
        </pc:picChg>
      </pc:sldChg>
      <pc:sldChg chg="addSp delSp modSp mod ord setBg">
        <pc:chgData name="Viktorija Krongorne" userId="5ca1a707f0dafb58" providerId="LiveId" clId="{078B5C4E-14BC-4959-91D5-2E2911A12E98}" dt="2022-08-28T17:48:31.454" v="365" actId="27636"/>
        <pc:sldMkLst>
          <pc:docMk/>
          <pc:sldMk cId="308975624" sldId="281"/>
        </pc:sldMkLst>
        <pc:spChg chg="mod">
          <ac:chgData name="Viktorija Krongorne" userId="5ca1a707f0dafb58" providerId="LiveId" clId="{078B5C4E-14BC-4959-91D5-2E2911A12E98}" dt="2022-08-28T17:48:19.735" v="341" actId="26606"/>
          <ac:spMkLst>
            <pc:docMk/>
            <pc:sldMk cId="308975624" sldId="281"/>
            <ac:spMk id="2" creationId="{CA9C0817-8E6A-4BB5-A7D2-BD2461410871}"/>
          </ac:spMkLst>
        </pc:spChg>
        <pc:spChg chg="mod">
          <ac:chgData name="Viktorija Krongorne" userId="5ca1a707f0dafb58" providerId="LiveId" clId="{078B5C4E-14BC-4959-91D5-2E2911A12E98}" dt="2022-08-28T17:48:31.454" v="365" actId="27636"/>
          <ac:spMkLst>
            <pc:docMk/>
            <pc:sldMk cId="308975624" sldId="281"/>
            <ac:spMk id="3" creationId="{D90BC799-F776-43B6-BA92-89102EAAC719}"/>
          </ac:spMkLst>
        </pc:spChg>
        <pc:spChg chg="add del">
          <ac:chgData name="Viktorija Krongorne" userId="5ca1a707f0dafb58" providerId="LiveId" clId="{078B5C4E-14BC-4959-91D5-2E2911A12E98}" dt="2022-08-28T17:48:19.735" v="341" actId="26606"/>
          <ac:spMkLst>
            <pc:docMk/>
            <pc:sldMk cId="308975624" sldId="281"/>
            <ac:spMk id="10" creationId="{03AF1C04-3FEF-41BD-BB84-2F263765BEBC}"/>
          </ac:spMkLst>
        </pc:spChg>
        <pc:spChg chg="add">
          <ac:chgData name="Viktorija Krongorne" userId="5ca1a707f0dafb58" providerId="LiveId" clId="{078B5C4E-14BC-4959-91D5-2E2911A12E98}" dt="2022-08-28T17:48:19.735" v="341" actId="26606"/>
          <ac:spMkLst>
            <pc:docMk/>
            <pc:sldMk cId="308975624" sldId="281"/>
            <ac:spMk id="32" creationId="{42A5316D-ED2F-4F89-B4B4-8D9240B1A348}"/>
          </ac:spMkLst>
        </pc:spChg>
        <pc:grpChg chg="add del">
          <ac:chgData name="Viktorija Krongorne" userId="5ca1a707f0dafb58" providerId="LiveId" clId="{078B5C4E-14BC-4959-91D5-2E2911A12E98}" dt="2022-08-28T17:48:19.735" v="341" actId="26606"/>
          <ac:grpSpMkLst>
            <pc:docMk/>
            <pc:sldMk cId="308975624" sldId="281"/>
            <ac:grpSpMk id="12" creationId="{2DD5E267-EB6F-47DF-ABEF-2C1BED44DAC6}"/>
          </ac:grpSpMkLst>
        </pc:grpChg>
        <pc:grpChg chg="add del">
          <ac:chgData name="Viktorija Krongorne" userId="5ca1a707f0dafb58" providerId="LiveId" clId="{078B5C4E-14BC-4959-91D5-2E2911A12E98}" dt="2022-08-28T17:48:19.735" v="341" actId="26606"/>
          <ac:grpSpMkLst>
            <pc:docMk/>
            <pc:sldMk cId="308975624" sldId="281"/>
            <ac:grpSpMk id="16" creationId="{66828D02-A05D-412B-9F20-B68E970B9FC2}"/>
          </ac:grpSpMkLst>
        </pc:grpChg>
        <pc:grpChg chg="add del">
          <ac:chgData name="Viktorija Krongorne" userId="5ca1a707f0dafb58" providerId="LiveId" clId="{078B5C4E-14BC-4959-91D5-2E2911A12E98}" dt="2022-08-28T17:48:19.735" v="341" actId="26606"/>
          <ac:grpSpMkLst>
            <pc:docMk/>
            <pc:sldMk cId="308975624" sldId="281"/>
            <ac:grpSpMk id="20" creationId="{E27AF472-EAE3-4572-AB69-B92BD10DBC6D}"/>
          </ac:grpSpMkLst>
        </pc:grpChg>
        <pc:picChg chg="mod ord">
          <ac:chgData name="Viktorija Krongorne" userId="5ca1a707f0dafb58" providerId="LiveId" clId="{078B5C4E-14BC-4959-91D5-2E2911A12E98}" dt="2022-08-28T17:48:19.735" v="341" actId="26606"/>
          <ac:picMkLst>
            <pc:docMk/>
            <pc:sldMk cId="308975624" sldId="281"/>
            <ac:picMk id="5" creationId="{FDF7B166-AB2A-44D3-ACF6-722F45A6ED29}"/>
          </ac:picMkLst>
        </pc:picChg>
      </pc:sldChg>
      <pc:sldChg chg="addSp delSp modSp mod setBg setClrOvrMap">
        <pc:chgData name="Viktorija Krongorne" userId="5ca1a707f0dafb58" providerId="LiveId" clId="{078B5C4E-14BC-4959-91D5-2E2911A12E98}" dt="2022-08-28T19:22:44.326" v="1525" actId="20577"/>
        <pc:sldMkLst>
          <pc:docMk/>
          <pc:sldMk cId="4051540916" sldId="282"/>
        </pc:sldMkLst>
        <pc:spChg chg="mod">
          <ac:chgData name="Viktorija Krongorne" userId="5ca1a707f0dafb58" providerId="LiveId" clId="{078B5C4E-14BC-4959-91D5-2E2911A12E98}" dt="2022-08-28T18:25:47.348" v="1326" actId="26606"/>
          <ac:spMkLst>
            <pc:docMk/>
            <pc:sldMk cId="4051540916" sldId="282"/>
            <ac:spMk id="2" creationId="{1A46345B-DAB4-F5A4-A77B-A7D42F76F15C}"/>
          </ac:spMkLst>
        </pc:spChg>
        <pc:spChg chg="del">
          <ac:chgData name="Viktorija Krongorne" userId="5ca1a707f0dafb58" providerId="LiveId" clId="{078B5C4E-14BC-4959-91D5-2E2911A12E98}" dt="2022-08-28T18:08:39.279" v="868" actId="26606"/>
          <ac:spMkLst>
            <pc:docMk/>
            <pc:sldMk cId="4051540916" sldId="282"/>
            <ac:spMk id="3" creationId="{E19AA982-0815-1EAF-3A13-5E2999B42096}"/>
          </ac:spMkLst>
        </pc:spChg>
        <pc:spChg chg="add del">
          <ac:chgData name="Viktorija Krongorne" userId="5ca1a707f0dafb58" providerId="LiveId" clId="{078B5C4E-14BC-4959-91D5-2E2911A12E98}" dt="2022-08-28T18:25:23.004" v="1325" actId="26606"/>
          <ac:spMkLst>
            <pc:docMk/>
            <pc:sldMk cId="4051540916" sldId="282"/>
            <ac:spMk id="9" creationId="{7517A47C-B2E5-4B79-8061-D74B1311AF6E}"/>
          </ac:spMkLst>
        </pc:spChg>
        <pc:spChg chg="add del">
          <ac:chgData name="Viktorija Krongorne" userId="5ca1a707f0dafb58" providerId="LiveId" clId="{078B5C4E-14BC-4959-91D5-2E2911A12E98}" dt="2022-08-28T18:25:23.004" v="1325" actId="26606"/>
          <ac:spMkLst>
            <pc:docMk/>
            <pc:sldMk cId="4051540916" sldId="282"/>
            <ac:spMk id="11" creationId="{C505E780-2083-4CB5-A42A-5E0E2908ECC3}"/>
          </ac:spMkLst>
        </pc:spChg>
        <pc:spChg chg="add del">
          <ac:chgData name="Viktorija Krongorne" userId="5ca1a707f0dafb58" providerId="LiveId" clId="{078B5C4E-14BC-4959-91D5-2E2911A12E98}" dt="2022-08-28T18:25:23.004" v="1325" actId="26606"/>
          <ac:spMkLst>
            <pc:docMk/>
            <pc:sldMk cId="4051540916" sldId="282"/>
            <ac:spMk id="13" creationId="{D2C0AE1C-0118-41AE-8A10-7CDCBF10E96F}"/>
          </ac:spMkLst>
        </pc:spChg>
        <pc:spChg chg="add del">
          <ac:chgData name="Viktorija Krongorne" userId="5ca1a707f0dafb58" providerId="LiveId" clId="{078B5C4E-14BC-4959-91D5-2E2911A12E98}" dt="2022-08-28T18:25:23.004" v="1325" actId="26606"/>
          <ac:spMkLst>
            <pc:docMk/>
            <pc:sldMk cId="4051540916" sldId="282"/>
            <ac:spMk id="15" creationId="{463EEC44-1BA3-44ED-81FC-A644B04B2A44}"/>
          </ac:spMkLst>
        </pc:spChg>
        <pc:spChg chg="add del">
          <ac:chgData name="Viktorija Krongorne" userId="5ca1a707f0dafb58" providerId="LiveId" clId="{078B5C4E-14BC-4959-91D5-2E2911A12E98}" dt="2022-08-28T18:25:47.348" v="1326" actId="26606"/>
          <ac:spMkLst>
            <pc:docMk/>
            <pc:sldMk cId="4051540916" sldId="282"/>
            <ac:spMk id="20" creationId="{35DB3719-6FDC-4E5D-891D-FF40B7300F64}"/>
          </ac:spMkLst>
        </pc:spChg>
        <pc:spChg chg="add del">
          <ac:chgData name="Viktorija Krongorne" userId="5ca1a707f0dafb58" providerId="LiveId" clId="{078B5C4E-14BC-4959-91D5-2E2911A12E98}" dt="2022-08-28T18:25:15.350" v="1320" actId="26606"/>
          <ac:spMkLst>
            <pc:docMk/>
            <pc:sldMk cId="4051540916" sldId="282"/>
            <ac:spMk id="21" creationId="{EF9B8DF2-C3F5-49A2-94D2-F7B65A0F1F15}"/>
          </ac:spMkLst>
        </pc:spChg>
        <pc:spChg chg="add del">
          <ac:chgData name="Viktorija Krongorne" userId="5ca1a707f0dafb58" providerId="LiveId" clId="{078B5C4E-14BC-4959-91D5-2E2911A12E98}" dt="2022-08-28T18:25:47.348" v="1326" actId="26606"/>
          <ac:spMkLst>
            <pc:docMk/>
            <pc:sldMk cId="4051540916" sldId="282"/>
            <ac:spMk id="22" creationId="{E0CBAC23-2E3F-4A90-BA59-F8299F6A5439}"/>
          </ac:spMkLst>
        </pc:spChg>
        <pc:spChg chg="add">
          <ac:chgData name="Viktorija Krongorne" userId="5ca1a707f0dafb58" providerId="LiveId" clId="{078B5C4E-14BC-4959-91D5-2E2911A12E98}" dt="2022-08-28T18:25:47.348" v="1326" actId="26606"/>
          <ac:spMkLst>
            <pc:docMk/>
            <pc:sldMk cId="4051540916" sldId="282"/>
            <ac:spMk id="28" creationId="{257363FD-7E77-4145-9483-331A807ADF0E}"/>
          </ac:spMkLst>
        </pc:spChg>
        <pc:graphicFrameChg chg="add mod modGraphic">
          <ac:chgData name="Viktorija Krongorne" userId="5ca1a707f0dafb58" providerId="LiveId" clId="{078B5C4E-14BC-4959-91D5-2E2911A12E98}" dt="2022-08-28T19:22:44.326" v="1525" actId="20577"/>
          <ac:graphicFrameMkLst>
            <pc:docMk/>
            <pc:sldMk cId="4051540916" sldId="282"/>
            <ac:graphicFrameMk id="5" creationId="{B26F808C-E3FA-9D86-26EC-210266323658}"/>
          </ac:graphicFrameMkLst>
        </pc:graphicFrameChg>
        <pc:picChg chg="add del">
          <ac:chgData name="Viktorija Krongorne" userId="5ca1a707f0dafb58" providerId="LiveId" clId="{078B5C4E-14BC-4959-91D5-2E2911A12E98}" dt="2022-08-28T18:25:15.350" v="1320" actId="26606"/>
          <ac:picMkLst>
            <pc:docMk/>
            <pc:sldMk cId="4051540916" sldId="282"/>
            <ac:picMk id="17" creationId="{F0FB7882-8C46-134B-3FB7-7B1F764F5673}"/>
          </ac:picMkLst>
        </pc:picChg>
        <pc:picChg chg="add">
          <ac:chgData name="Viktorija Krongorne" userId="5ca1a707f0dafb58" providerId="LiveId" clId="{078B5C4E-14BC-4959-91D5-2E2911A12E98}" dt="2022-08-28T18:25:47.348" v="1326" actId="26606"/>
          <ac:picMkLst>
            <pc:docMk/>
            <pc:sldMk cId="4051540916" sldId="282"/>
            <ac:picMk id="24" creationId="{B078A90F-6E66-91B2-D286-20843348E52A}"/>
          </ac:picMkLst>
        </pc:picChg>
      </pc:sldChg>
      <pc:sldChg chg="addSp delSp modSp mod ord setBg setClrOvrMap">
        <pc:chgData name="Viktorija Krongorne" userId="5ca1a707f0dafb58" providerId="LiveId" clId="{078B5C4E-14BC-4959-91D5-2E2911A12E98}" dt="2022-08-28T18:16:12.132" v="1042" actId="1076"/>
        <pc:sldMkLst>
          <pc:docMk/>
          <pc:sldMk cId="574938502" sldId="283"/>
        </pc:sldMkLst>
        <pc:spChg chg="mod ord">
          <ac:chgData name="Viktorija Krongorne" userId="5ca1a707f0dafb58" providerId="LiveId" clId="{078B5C4E-14BC-4959-91D5-2E2911A12E98}" dt="2022-08-28T18:16:09.764" v="1041" actId="1076"/>
          <ac:spMkLst>
            <pc:docMk/>
            <pc:sldMk cId="574938502" sldId="283"/>
            <ac:spMk id="2" creationId="{DA93DD60-9C0D-43F3-9AF4-A49FCBA6D641}"/>
          </ac:spMkLst>
        </pc:spChg>
        <pc:spChg chg="del">
          <ac:chgData name="Viktorija Krongorne" userId="5ca1a707f0dafb58" providerId="LiveId" clId="{078B5C4E-14BC-4959-91D5-2E2911A12E98}" dt="2022-08-28T17:36:47.601" v="292"/>
          <ac:spMkLst>
            <pc:docMk/>
            <pc:sldMk cId="574938502" sldId="283"/>
            <ac:spMk id="3" creationId="{00F8C842-E85A-493A-8B10-E2B84FA12CCC}"/>
          </ac:spMkLst>
        </pc:spChg>
        <pc:spChg chg="add del mod">
          <ac:chgData name="Viktorija Krongorne" userId="5ca1a707f0dafb58" providerId="LiveId" clId="{078B5C4E-14BC-4959-91D5-2E2911A12E98}" dt="2022-08-28T18:16:05.754" v="1040" actId="478"/>
          <ac:spMkLst>
            <pc:docMk/>
            <pc:sldMk cId="574938502" sldId="283"/>
            <ac:spMk id="6" creationId="{10E96F17-687A-8EF1-0725-68762B6B0411}"/>
          </ac:spMkLst>
        </pc:spChg>
        <pc:spChg chg="add del">
          <ac:chgData name="Viktorija Krongorne" userId="5ca1a707f0dafb58" providerId="LiveId" clId="{078B5C4E-14BC-4959-91D5-2E2911A12E98}" dt="2022-08-28T17:37:00.253" v="294" actId="26606"/>
          <ac:spMkLst>
            <pc:docMk/>
            <pc:sldMk cId="574938502" sldId="283"/>
            <ac:spMk id="8" creationId="{56F1DD50-16EE-1207-8BCC-BED76E0589A1}"/>
          </ac:spMkLst>
        </pc:spChg>
        <pc:spChg chg="add del">
          <ac:chgData name="Viktorija Krongorne" userId="5ca1a707f0dafb58" providerId="LiveId" clId="{078B5C4E-14BC-4959-91D5-2E2911A12E98}" dt="2022-08-28T17:37:17.601" v="299" actId="26606"/>
          <ac:spMkLst>
            <pc:docMk/>
            <pc:sldMk cId="574938502" sldId="283"/>
            <ac:spMk id="9" creationId="{A4AC5506-6312-4701-8D3C-40187889A947}"/>
          </ac:spMkLst>
        </pc:spChg>
        <pc:spChg chg="add del">
          <ac:chgData name="Viktorija Krongorne" userId="5ca1a707f0dafb58" providerId="LiveId" clId="{078B5C4E-14BC-4959-91D5-2E2911A12E98}" dt="2022-08-28T17:37:00.253" v="294" actId="26606"/>
          <ac:spMkLst>
            <pc:docMk/>
            <pc:sldMk cId="574938502" sldId="283"/>
            <ac:spMk id="11" creationId="{9B76D444-2756-434F-AE61-96D69830C13E}"/>
          </ac:spMkLst>
        </pc:spChg>
        <pc:spChg chg="add del">
          <ac:chgData name="Viktorija Krongorne" userId="5ca1a707f0dafb58" providerId="LiveId" clId="{078B5C4E-14BC-4959-91D5-2E2911A12E98}" dt="2022-08-28T17:37:00.253" v="294" actId="26606"/>
          <ac:spMkLst>
            <pc:docMk/>
            <pc:sldMk cId="574938502" sldId="283"/>
            <ac:spMk id="13" creationId="{A27B6159-7734-4564-9E0F-C4BC43C36E52}"/>
          </ac:spMkLst>
        </pc:spChg>
        <pc:spChg chg="add del">
          <ac:chgData name="Viktorija Krongorne" userId="5ca1a707f0dafb58" providerId="LiveId" clId="{078B5C4E-14BC-4959-91D5-2E2911A12E98}" dt="2022-08-28T17:37:27.466" v="305" actId="26606"/>
          <ac:spMkLst>
            <pc:docMk/>
            <pc:sldMk cId="574938502" sldId="283"/>
            <ac:spMk id="14" creationId="{37C89E4B-3C9F-44B9-8B86-D9E3D112D8EC}"/>
          </ac:spMkLst>
        </pc:spChg>
        <pc:spChg chg="add del">
          <ac:chgData name="Viktorija Krongorne" userId="5ca1a707f0dafb58" providerId="LiveId" clId="{078B5C4E-14BC-4959-91D5-2E2911A12E98}" dt="2022-08-28T17:37:04.192" v="296" actId="26606"/>
          <ac:spMkLst>
            <pc:docMk/>
            <pc:sldMk cId="574938502" sldId="283"/>
            <ac:spMk id="17" creationId="{42A5316D-ED2F-4F89-B4B4-8D9240B1A348}"/>
          </ac:spMkLst>
        </pc:spChg>
        <pc:spChg chg="add del">
          <ac:chgData name="Viktorija Krongorne" userId="5ca1a707f0dafb58" providerId="LiveId" clId="{078B5C4E-14BC-4959-91D5-2E2911A12E98}" dt="2022-08-28T17:37:04.192" v="296" actId="26606"/>
          <ac:spMkLst>
            <pc:docMk/>
            <pc:sldMk cId="574938502" sldId="283"/>
            <ac:spMk id="18" creationId="{50ECC105-4D3D-EBAD-3262-E43FD735673B}"/>
          </ac:spMkLst>
        </pc:spChg>
        <pc:spChg chg="add del">
          <ac:chgData name="Viktorija Krongorne" userId="5ca1a707f0dafb58" providerId="LiveId" clId="{078B5C4E-14BC-4959-91D5-2E2911A12E98}" dt="2022-08-28T17:37:26.032" v="302" actId="26606"/>
          <ac:spMkLst>
            <pc:docMk/>
            <pc:sldMk cId="574938502" sldId="283"/>
            <ac:spMk id="21" creationId="{37C89E4B-3C9F-44B9-8B86-D9E3D112D8EC}"/>
          </ac:spMkLst>
        </pc:spChg>
        <pc:spChg chg="add del">
          <ac:chgData name="Viktorija Krongorne" userId="5ca1a707f0dafb58" providerId="LiveId" clId="{078B5C4E-14BC-4959-91D5-2E2911A12E98}" dt="2022-08-28T17:37:27.459" v="304" actId="26606"/>
          <ac:spMkLst>
            <pc:docMk/>
            <pc:sldMk cId="574938502" sldId="283"/>
            <ac:spMk id="27" creationId="{A4AC5506-6312-4701-8D3C-40187889A947}"/>
          </ac:spMkLst>
        </pc:spChg>
        <pc:spChg chg="add del">
          <ac:chgData name="Viktorija Krongorne" userId="5ca1a707f0dafb58" providerId="LiveId" clId="{078B5C4E-14BC-4959-91D5-2E2911A12E98}" dt="2022-08-28T17:46:29.164" v="333" actId="26606"/>
          <ac:spMkLst>
            <pc:docMk/>
            <pc:sldMk cId="574938502" sldId="283"/>
            <ac:spMk id="29" creationId="{3B47FC9C-2ED3-4100-A4EF-E8CDFEE106C9}"/>
          </ac:spMkLst>
        </pc:spChg>
        <pc:spChg chg="add">
          <ac:chgData name="Viktorija Krongorne" userId="5ca1a707f0dafb58" providerId="LiveId" clId="{078B5C4E-14BC-4959-91D5-2E2911A12E98}" dt="2022-08-28T17:46:29.164" v="333" actId="26606"/>
          <ac:spMkLst>
            <pc:docMk/>
            <pc:sldMk cId="574938502" sldId="283"/>
            <ac:spMk id="34" creationId="{6753252F-4873-4F63-801D-CC719279A7D5}"/>
          </ac:spMkLst>
        </pc:spChg>
        <pc:spChg chg="add">
          <ac:chgData name="Viktorija Krongorne" userId="5ca1a707f0dafb58" providerId="LiveId" clId="{078B5C4E-14BC-4959-91D5-2E2911A12E98}" dt="2022-08-28T17:46:29.164" v="333" actId="26606"/>
          <ac:spMkLst>
            <pc:docMk/>
            <pc:sldMk cId="574938502" sldId="283"/>
            <ac:spMk id="36" creationId="{047C8CCB-F95D-4249-92DD-651249D3535A}"/>
          </ac:spMkLst>
        </pc:spChg>
        <pc:picChg chg="add del mod ord">
          <ac:chgData name="Viktorija Krongorne" userId="5ca1a707f0dafb58" providerId="LiveId" clId="{078B5C4E-14BC-4959-91D5-2E2911A12E98}" dt="2022-08-28T18:15:30.269" v="1033" actId="21"/>
          <ac:picMkLst>
            <pc:docMk/>
            <pc:sldMk cId="574938502" sldId="283"/>
            <ac:picMk id="4" creationId="{8A918611-02C3-21CB-1D92-2AD8486709DC}"/>
          </ac:picMkLst>
        </pc:picChg>
        <pc:picChg chg="add mod">
          <ac:chgData name="Viktorija Krongorne" userId="5ca1a707f0dafb58" providerId="LiveId" clId="{078B5C4E-14BC-4959-91D5-2E2911A12E98}" dt="2022-08-28T18:16:12.132" v="1042" actId="1076"/>
          <ac:picMkLst>
            <pc:docMk/>
            <pc:sldMk cId="574938502" sldId="283"/>
            <ac:picMk id="7" creationId="{5EE6394D-08E8-D01D-D11F-1FBBF034E2C7}"/>
          </ac:picMkLst>
        </pc:picChg>
        <pc:cxnChg chg="add del">
          <ac:chgData name="Viktorija Krongorne" userId="5ca1a707f0dafb58" providerId="LiveId" clId="{078B5C4E-14BC-4959-91D5-2E2911A12E98}" dt="2022-08-28T17:37:27.466" v="305" actId="26606"/>
          <ac:cxnSpMkLst>
            <pc:docMk/>
            <pc:sldMk cId="574938502" sldId="283"/>
            <ac:cxnSpMk id="12" creationId="{D891E407-403B-4764-86C9-33A56D3BCAA3}"/>
          </ac:cxnSpMkLst>
        </pc:cxnChg>
        <pc:cxnChg chg="add del">
          <ac:chgData name="Viktorija Krongorne" userId="5ca1a707f0dafb58" providerId="LiveId" clId="{078B5C4E-14BC-4959-91D5-2E2911A12E98}" dt="2022-08-28T17:37:00.253" v="294" actId="26606"/>
          <ac:cxnSpMkLst>
            <pc:docMk/>
            <pc:sldMk cId="574938502" sldId="283"/>
            <ac:cxnSpMk id="15" creationId="{E2FFB46B-05BC-4950-B18A-9593FDAE6ED7}"/>
          </ac:cxnSpMkLst>
        </pc:cxnChg>
        <pc:cxnChg chg="add del">
          <ac:chgData name="Viktorija Krongorne" userId="5ca1a707f0dafb58" providerId="LiveId" clId="{078B5C4E-14BC-4959-91D5-2E2911A12E98}" dt="2022-08-28T17:37:27.466" v="305" actId="26606"/>
          <ac:cxnSpMkLst>
            <pc:docMk/>
            <pc:sldMk cId="574938502" sldId="283"/>
            <ac:cxnSpMk id="16" creationId="{AA2EAA10-076F-46BD-8F0F-B9A2FB77A85C}"/>
          </ac:cxnSpMkLst>
        </pc:cxnChg>
        <pc:cxnChg chg="add del">
          <ac:chgData name="Viktorija Krongorne" userId="5ca1a707f0dafb58" providerId="LiveId" clId="{078B5C4E-14BC-4959-91D5-2E2911A12E98}" dt="2022-08-28T17:37:26.032" v="302" actId="26606"/>
          <ac:cxnSpMkLst>
            <pc:docMk/>
            <pc:sldMk cId="574938502" sldId="283"/>
            <ac:cxnSpMk id="23" creationId="{AA2EAA10-076F-46BD-8F0F-B9A2FB77A85C}"/>
          </ac:cxnSpMkLst>
        </pc:cxnChg>
        <pc:cxnChg chg="add del">
          <ac:chgData name="Viktorija Krongorne" userId="5ca1a707f0dafb58" providerId="LiveId" clId="{078B5C4E-14BC-4959-91D5-2E2911A12E98}" dt="2022-08-28T17:37:26.032" v="302" actId="26606"/>
          <ac:cxnSpMkLst>
            <pc:docMk/>
            <pc:sldMk cId="574938502" sldId="283"/>
            <ac:cxnSpMk id="25" creationId="{D891E407-403B-4764-86C9-33A56D3BCAA3}"/>
          </ac:cxnSpMkLst>
        </pc:cxnChg>
      </pc:sldChg>
      <pc:sldChg chg="addSp delSp modSp mod ord setBg">
        <pc:chgData name="Viktorija Krongorne" userId="5ca1a707f0dafb58" providerId="LiveId" clId="{078B5C4E-14BC-4959-91D5-2E2911A12E98}" dt="2022-08-28T18:18:30.692" v="1132" actId="20577"/>
        <pc:sldMkLst>
          <pc:docMk/>
          <pc:sldMk cId="2486629150" sldId="284"/>
        </pc:sldMkLst>
        <pc:spChg chg="mod">
          <ac:chgData name="Viktorija Krongorne" userId="5ca1a707f0dafb58" providerId="LiveId" clId="{078B5C4E-14BC-4959-91D5-2E2911A12E98}" dt="2022-08-28T17:46:23.054" v="332" actId="26606"/>
          <ac:spMkLst>
            <pc:docMk/>
            <pc:sldMk cId="2486629150" sldId="284"/>
            <ac:spMk id="2" creationId="{6A1AB136-A624-43E0-A86D-3BABBD49EE8E}"/>
          </ac:spMkLst>
        </pc:spChg>
        <pc:spChg chg="add del mod">
          <ac:chgData name="Viktorija Krongorne" userId="5ca1a707f0dafb58" providerId="LiveId" clId="{078B5C4E-14BC-4959-91D5-2E2911A12E98}" dt="2022-08-28T17:20:48.446" v="221" actId="26606"/>
          <ac:spMkLst>
            <pc:docMk/>
            <pc:sldMk cId="2486629150" sldId="284"/>
            <ac:spMk id="3" creationId="{740DAC72-F766-4ABB-AE39-28C6D5F2B6CC}"/>
          </ac:spMkLst>
        </pc:spChg>
        <pc:spChg chg="add del">
          <ac:chgData name="Viktorija Krongorne" userId="5ca1a707f0dafb58" providerId="LiveId" clId="{078B5C4E-14BC-4959-91D5-2E2911A12E98}" dt="2022-08-28T17:20:45.044" v="218" actId="26606"/>
          <ac:spMkLst>
            <pc:docMk/>
            <pc:sldMk cId="2486629150" sldId="284"/>
            <ac:spMk id="8" creationId="{12FB12AE-71D1-47FD-9AC3-EE2C07424534}"/>
          </ac:spMkLst>
        </pc:spChg>
        <pc:spChg chg="add del">
          <ac:chgData name="Viktorija Krongorne" userId="5ca1a707f0dafb58" providerId="LiveId" clId="{078B5C4E-14BC-4959-91D5-2E2911A12E98}" dt="2022-08-28T17:20:43.625" v="216" actId="26606"/>
          <ac:spMkLst>
            <pc:docMk/>
            <pc:sldMk cId="2486629150" sldId="284"/>
            <ac:spMk id="9" creationId="{B819A166-7571-4003-A6B8-B62034C3ED30}"/>
          </ac:spMkLst>
        </pc:spChg>
        <pc:spChg chg="add del">
          <ac:chgData name="Viktorija Krongorne" userId="5ca1a707f0dafb58" providerId="LiveId" clId="{078B5C4E-14BC-4959-91D5-2E2911A12E98}" dt="2022-08-28T17:20:45.044" v="218" actId="26606"/>
          <ac:spMkLst>
            <pc:docMk/>
            <pc:sldMk cId="2486629150" sldId="284"/>
            <ac:spMk id="10" creationId="{64853C7E-3CBA-4464-865F-6044D94B1BE9}"/>
          </ac:spMkLst>
        </pc:spChg>
        <pc:spChg chg="add del">
          <ac:chgData name="Viktorija Krongorne" userId="5ca1a707f0dafb58" providerId="LiveId" clId="{078B5C4E-14BC-4959-91D5-2E2911A12E98}" dt="2022-08-28T17:20:45.044" v="218" actId="26606"/>
          <ac:spMkLst>
            <pc:docMk/>
            <pc:sldMk cId="2486629150" sldId="284"/>
            <ac:spMk id="11" creationId="{740DAC72-F766-4ABB-AE39-28C6D5F2B6CC}"/>
          </ac:spMkLst>
        </pc:spChg>
        <pc:spChg chg="add del">
          <ac:chgData name="Viktorija Krongorne" userId="5ca1a707f0dafb58" providerId="LiveId" clId="{078B5C4E-14BC-4959-91D5-2E2911A12E98}" dt="2022-08-28T17:20:45.044" v="218" actId="26606"/>
          <ac:spMkLst>
            <pc:docMk/>
            <pc:sldMk cId="2486629150" sldId="284"/>
            <ac:spMk id="12" creationId="{55EFEC59-B929-4851-9DEF-9106F27979A9}"/>
          </ac:spMkLst>
        </pc:spChg>
        <pc:spChg chg="add del">
          <ac:chgData name="Viktorija Krongorne" userId="5ca1a707f0dafb58" providerId="LiveId" clId="{078B5C4E-14BC-4959-91D5-2E2911A12E98}" dt="2022-08-28T17:20:45.044" v="218" actId="26606"/>
          <ac:spMkLst>
            <pc:docMk/>
            <pc:sldMk cId="2486629150" sldId="284"/>
            <ac:spMk id="14" creationId="{6C132392-D5FF-4588-8FA1-5BAD77BF6464}"/>
          </ac:spMkLst>
        </pc:spChg>
        <pc:spChg chg="add del">
          <ac:chgData name="Viktorija Krongorne" userId="5ca1a707f0dafb58" providerId="LiveId" clId="{078B5C4E-14BC-4959-91D5-2E2911A12E98}" dt="2022-08-28T17:20:45.044" v="218" actId="26606"/>
          <ac:spMkLst>
            <pc:docMk/>
            <pc:sldMk cId="2486629150" sldId="284"/>
            <ac:spMk id="16" creationId="{C7EAC045-695C-4E73-9B7C-AFD6FB22DA20}"/>
          </ac:spMkLst>
        </pc:spChg>
        <pc:spChg chg="add del">
          <ac:chgData name="Viktorija Krongorne" userId="5ca1a707f0dafb58" providerId="LiveId" clId="{078B5C4E-14BC-4959-91D5-2E2911A12E98}" dt="2022-08-28T17:20:45.044" v="218" actId="26606"/>
          <ac:spMkLst>
            <pc:docMk/>
            <pc:sldMk cId="2486629150" sldId="284"/>
            <ac:spMk id="18" creationId="{404A7A3A-BEAE-4BC6-A163-5D0E5F8C4669}"/>
          </ac:spMkLst>
        </pc:spChg>
        <pc:spChg chg="add del">
          <ac:chgData name="Viktorija Krongorne" userId="5ca1a707f0dafb58" providerId="LiveId" clId="{078B5C4E-14BC-4959-91D5-2E2911A12E98}" dt="2022-08-28T17:20:45.044" v="218" actId="26606"/>
          <ac:spMkLst>
            <pc:docMk/>
            <pc:sldMk cId="2486629150" sldId="284"/>
            <ac:spMk id="20" creationId="{12ED3B7D-405D-4DFA-8608-B6DE7467183E}"/>
          </ac:spMkLst>
        </pc:spChg>
        <pc:spChg chg="add del">
          <ac:chgData name="Viktorija Krongorne" userId="5ca1a707f0dafb58" providerId="LiveId" clId="{078B5C4E-14BC-4959-91D5-2E2911A12E98}" dt="2022-08-28T17:20:48.197" v="220" actId="26606"/>
          <ac:spMkLst>
            <pc:docMk/>
            <pc:sldMk cId="2486629150" sldId="284"/>
            <ac:spMk id="22" creationId="{907EF6B7-1338-4443-8C46-6A318D952DFD}"/>
          </ac:spMkLst>
        </pc:spChg>
        <pc:spChg chg="add del">
          <ac:chgData name="Viktorija Krongorne" userId="5ca1a707f0dafb58" providerId="LiveId" clId="{078B5C4E-14BC-4959-91D5-2E2911A12E98}" dt="2022-08-28T17:20:48.197" v="220" actId="26606"/>
          <ac:spMkLst>
            <pc:docMk/>
            <pc:sldMk cId="2486629150" sldId="284"/>
            <ac:spMk id="23" creationId="{DAAE4CDD-124C-4DCF-9584-B6033B545DD5}"/>
          </ac:spMkLst>
        </pc:spChg>
        <pc:spChg chg="add del">
          <ac:chgData name="Viktorija Krongorne" userId="5ca1a707f0dafb58" providerId="LiveId" clId="{078B5C4E-14BC-4959-91D5-2E2911A12E98}" dt="2022-08-28T17:20:48.197" v="220" actId="26606"/>
          <ac:spMkLst>
            <pc:docMk/>
            <pc:sldMk cId="2486629150" sldId="284"/>
            <ac:spMk id="24" creationId="{081E4A58-353D-44AE-B2FC-2A74E2E400F7}"/>
          </ac:spMkLst>
        </pc:spChg>
        <pc:spChg chg="add del">
          <ac:chgData name="Viktorija Krongorne" userId="5ca1a707f0dafb58" providerId="LiveId" clId="{078B5C4E-14BC-4959-91D5-2E2911A12E98}" dt="2022-08-28T17:20:48.197" v="220" actId="26606"/>
          <ac:spMkLst>
            <pc:docMk/>
            <pc:sldMk cId="2486629150" sldId="284"/>
            <ac:spMk id="25" creationId="{740DAC72-F766-4ABB-AE39-28C6D5F2B6CC}"/>
          </ac:spMkLst>
        </pc:spChg>
        <pc:spChg chg="add del">
          <ac:chgData name="Viktorija Krongorne" userId="5ca1a707f0dafb58" providerId="LiveId" clId="{078B5C4E-14BC-4959-91D5-2E2911A12E98}" dt="2022-08-28T17:46:23.054" v="332" actId="26606"/>
          <ac:spMkLst>
            <pc:docMk/>
            <pc:sldMk cId="2486629150" sldId="284"/>
            <ac:spMk id="27" creationId="{CB49665F-0298-4449-8D2D-209989CB9EE3}"/>
          </ac:spMkLst>
        </pc:spChg>
        <pc:spChg chg="add del">
          <ac:chgData name="Viktorija Krongorne" userId="5ca1a707f0dafb58" providerId="LiveId" clId="{078B5C4E-14BC-4959-91D5-2E2911A12E98}" dt="2022-08-28T17:46:23.054" v="332" actId="26606"/>
          <ac:spMkLst>
            <pc:docMk/>
            <pc:sldMk cId="2486629150" sldId="284"/>
            <ac:spMk id="28" creationId="{A71EEC14-174A-46FA-B046-474750457130}"/>
          </ac:spMkLst>
        </pc:spChg>
        <pc:spChg chg="add">
          <ac:chgData name="Viktorija Krongorne" userId="5ca1a707f0dafb58" providerId="LiveId" clId="{078B5C4E-14BC-4959-91D5-2E2911A12E98}" dt="2022-08-28T17:46:23.054" v="332" actId="26606"/>
          <ac:spMkLst>
            <pc:docMk/>
            <pc:sldMk cId="2486629150" sldId="284"/>
            <ac:spMk id="40" creationId="{6753252F-4873-4F63-801D-CC719279A7D5}"/>
          </ac:spMkLst>
        </pc:spChg>
        <pc:spChg chg="add">
          <ac:chgData name="Viktorija Krongorne" userId="5ca1a707f0dafb58" providerId="LiveId" clId="{078B5C4E-14BC-4959-91D5-2E2911A12E98}" dt="2022-08-28T17:46:23.054" v="332" actId="26606"/>
          <ac:spMkLst>
            <pc:docMk/>
            <pc:sldMk cId="2486629150" sldId="284"/>
            <ac:spMk id="42" creationId="{047C8CCB-F95D-4249-92DD-651249D3535A}"/>
          </ac:spMkLst>
        </pc:spChg>
        <pc:grpChg chg="add del">
          <ac:chgData name="Viktorija Krongorne" userId="5ca1a707f0dafb58" providerId="LiveId" clId="{078B5C4E-14BC-4959-91D5-2E2911A12E98}" dt="2022-08-28T17:46:23.054" v="332" actId="26606"/>
          <ac:grpSpMkLst>
            <pc:docMk/>
            <pc:sldMk cId="2486629150" sldId="284"/>
            <ac:grpSpMk id="13" creationId="{EEB6CB95-E653-4C6C-AE51-62FD848E8D5B}"/>
          </ac:grpSpMkLst>
        </pc:grpChg>
        <pc:grpChg chg="add del">
          <ac:chgData name="Viktorija Krongorne" userId="5ca1a707f0dafb58" providerId="LiveId" clId="{078B5C4E-14BC-4959-91D5-2E2911A12E98}" dt="2022-08-28T17:46:23.054" v="332" actId="26606"/>
          <ac:grpSpMkLst>
            <pc:docMk/>
            <pc:sldMk cId="2486629150" sldId="284"/>
            <ac:grpSpMk id="17" creationId="{43F5E015-E085-4624-B431-B42414448684}"/>
          </ac:grpSpMkLst>
        </pc:grpChg>
        <pc:graphicFrameChg chg="add del">
          <ac:chgData name="Viktorija Krongorne" userId="5ca1a707f0dafb58" providerId="LiveId" clId="{078B5C4E-14BC-4959-91D5-2E2911A12E98}" dt="2022-08-28T17:20:43.625" v="216" actId="26606"/>
          <ac:graphicFrameMkLst>
            <pc:docMk/>
            <pc:sldMk cId="2486629150" sldId="284"/>
            <ac:graphicFrameMk id="5" creationId="{666BC206-DEE7-7E62-2053-63047E789167}"/>
          </ac:graphicFrameMkLst>
        </pc:graphicFrameChg>
        <pc:graphicFrameChg chg="add mod">
          <ac:chgData name="Viktorija Krongorne" userId="5ca1a707f0dafb58" providerId="LiveId" clId="{078B5C4E-14BC-4959-91D5-2E2911A12E98}" dt="2022-08-28T18:18:30.692" v="1132" actId="20577"/>
          <ac:graphicFrameMkLst>
            <pc:docMk/>
            <pc:sldMk cId="2486629150" sldId="284"/>
            <ac:graphicFrameMk id="35" creationId="{9CE9D182-6D0A-2564-10D0-896689E5F8B6}"/>
          </ac:graphicFrameMkLst>
        </pc:graphicFrameChg>
      </pc:sldChg>
      <pc:sldChg chg="addSp delSp modSp mod setBg setClrOvrMap">
        <pc:chgData name="Viktorija Krongorne" userId="5ca1a707f0dafb58" providerId="LiveId" clId="{078B5C4E-14BC-4959-91D5-2E2911A12E98}" dt="2022-08-28T19:21:37.092" v="1480" actId="404"/>
        <pc:sldMkLst>
          <pc:docMk/>
          <pc:sldMk cId="1263633292" sldId="285"/>
        </pc:sldMkLst>
        <pc:spChg chg="mod">
          <ac:chgData name="Viktorija Krongorne" userId="5ca1a707f0dafb58" providerId="LiveId" clId="{078B5C4E-14BC-4959-91D5-2E2911A12E98}" dt="2022-08-28T18:24:02.232" v="1299" actId="26606"/>
          <ac:spMkLst>
            <pc:docMk/>
            <pc:sldMk cId="1263633292" sldId="285"/>
            <ac:spMk id="2" creationId="{B25A5D7F-E86D-44E6-80B2-F5BBF919B25C}"/>
          </ac:spMkLst>
        </pc:spChg>
        <pc:spChg chg="mod">
          <ac:chgData name="Viktorija Krongorne" userId="5ca1a707f0dafb58" providerId="LiveId" clId="{078B5C4E-14BC-4959-91D5-2E2911A12E98}" dt="2022-08-28T19:21:37.092" v="1480" actId="404"/>
          <ac:spMkLst>
            <pc:docMk/>
            <pc:sldMk cId="1263633292" sldId="285"/>
            <ac:spMk id="3" creationId="{588A2380-0AF2-4EFA-A9E5-82C64A0C1FF3}"/>
          </ac:spMkLst>
        </pc:spChg>
        <pc:spChg chg="add del">
          <ac:chgData name="Viktorija Krongorne" userId="5ca1a707f0dafb58" providerId="LiveId" clId="{078B5C4E-14BC-4959-91D5-2E2911A12E98}" dt="2022-08-28T18:24:02.232" v="1299" actId="26606"/>
          <ac:spMkLst>
            <pc:docMk/>
            <pc:sldMk cId="1263633292" sldId="285"/>
            <ac:spMk id="8" creationId="{5BD1C87D-7B83-49A8-844E-433D32C45671}"/>
          </ac:spMkLst>
        </pc:spChg>
        <pc:spChg chg="add del">
          <ac:chgData name="Viktorija Krongorne" userId="5ca1a707f0dafb58" providerId="LiveId" clId="{078B5C4E-14BC-4959-91D5-2E2911A12E98}" dt="2022-08-28T18:24:02.232" v="1299" actId="26606"/>
          <ac:spMkLst>
            <pc:docMk/>
            <pc:sldMk cId="1263633292" sldId="285"/>
            <ac:spMk id="10" creationId="{1703047A-2C9B-4E2C-9A75-B67521B6D638}"/>
          </ac:spMkLst>
        </pc:spChg>
        <pc:spChg chg="add del">
          <ac:chgData name="Viktorija Krongorne" userId="5ca1a707f0dafb58" providerId="LiveId" clId="{078B5C4E-14BC-4959-91D5-2E2911A12E98}" dt="2022-08-28T18:24:02.217" v="1298" actId="26606"/>
          <ac:spMkLst>
            <pc:docMk/>
            <pc:sldMk cId="1263633292" sldId="285"/>
            <ac:spMk id="15" creationId="{A2679492-7988-4050-9056-542444452411}"/>
          </ac:spMkLst>
        </pc:spChg>
        <pc:spChg chg="add del">
          <ac:chgData name="Viktorija Krongorne" userId="5ca1a707f0dafb58" providerId="LiveId" clId="{078B5C4E-14BC-4959-91D5-2E2911A12E98}" dt="2022-08-28T18:24:02.217" v="1298" actId="26606"/>
          <ac:spMkLst>
            <pc:docMk/>
            <pc:sldMk cId="1263633292" sldId="285"/>
            <ac:spMk id="17" creationId="{B091B163-7D61-4891-ABCF-5C13D9C418D0}"/>
          </ac:spMkLst>
        </pc:spChg>
        <pc:spChg chg="add">
          <ac:chgData name="Viktorija Krongorne" userId="5ca1a707f0dafb58" providerId="LiveId" clId="{078B5C4E-14BC-4959-91D5-2E2911A12E98}" dt="2022-08-28T18:24:02.232" v="1299" actId="26606"/>
          <ac:spMkLst>
            <pc:docMk/>
            <pc:sldMk cId="1263633292" sldId="285"/>
            <ac:spMk id="26" creationId="{081EA652-8C6A-4E69-BEB9-170809474553}"/>
          </ac:spMkLst>
        </pc:spChg>
        <pc:spChg chg="add">
          <ac:chgData name="Viktorija Krongorne" userId="5ca1a707f0dafb58" providerId="LiveId" clId="{078B5C4E-14BC-4959-91D5-2E2911A12E98}" dt="2022-08-28T18:24:02.232" v="1299" actId="26606"/>
          <ac:spMkLst>
            <pc:docMk/>
            <pc:sldMk cId="1263633292" sldId="285"/>
            <ac:spMk id="27" creationId="{96B80271-AB52-4E69-AC06-92D993A02F13}"/>
          </ac:spMkLst>
        </pc:spChg>
        <pc:spChg chg="add">
          <ac:chgData name="Viktorija Krongorne" userId="5ca1a707f0dafb58" providerId="LiveId" clId="{078B5C4E-14BC-4959-91D5-2E2911A12E98}" dt="2022-08-28T18:24:02.232" v="1299" actId="26606"/>
          <ac:spMkLst>
            <pc:docMk/>
            <pc:sldMk cId="1263633292" sldId="285"/>
            <ac:spMk id="28" creationId="{5298780A-33B9-4EA2-8F67-DE68AD62841B}"/>
          </ac:spMkLst>
        </pc:spChg>
        <pc:spChg chg="add">
          <ac:chgData name="Viktorija Krongorne" userId="5ca1a707f0dafb58" providerId="LiveId" clId="{078B5C4E-14BC-4959-91D5-2E2911A12E98}" dt="2022-08-28T18:24:02.232" v="1299" actId="26606"/>
          <ac:spMkLst>
            <pc:docMk/>
            <pc:sldMk cId="1263633292" sldId="285"/>
            <ac:spMk id="29" creationId="{4D233ACE-F3A1-4543-B9F4-425DDA579332}"/>
          </ac:spMkLst>
        </pc:spChg>
        <pc:grpChg chg="add del">
          <ac:chgData name="Viktorija Krongorne" userId="5ca1a707f0dafb58" providerId="LiveId" clId="{078B5C4E-14BC-4959-91D5-2E2911A12E98}" dt="2022-08-28T18:24:02.217" v="1298" actId="26606"/>
          <ac:grpSpMkLst>
            <pc:docMk/>
            <pc:sldMk cId="1263633292" sldId="285"/>
            <ac:grpSpMk id="19" creationId="{0474DF76-993E-44DE-AFB0-C416182ACECF}"/>
          </ac:grpSpMkLst>
        </pc:grpChg>
        <pc:cxnChg chg="add del">
          <ac:chgData name="Viktorija Krongorne" userId="5ca1a707f0dafb58" providerId="LiveId" clId="{078B5C4E-14BC-4959-91D5-2E2911A12E98}" dt="2022-08-28T18:24:02.217" v="1298" actId="26606"/>
          <ac:cxnSpMkLst>
            <pc:docMk/>
            <pc:sldMk cId="1263633292" sldId="285"/>
            <ac:cxnSpMk id="24" creationId="{C49DA8F6-BCC1-4447-B54C-57856834B94B}"/>
          </ac:cxnSpMkLst>
        </pc:cxnChg>
      </pc:sldChg>
      <pc:sldChg chg="addSp delSp modSp mod setBg">
        <pc:chgData name="Viktorija Krongorne" userId="5ca1a707f0dafb58" providerId="LiveId" clId="{078B5C4E-14BC-4959-91D5-2E2911A12E98}" dt="2022-08-28T19:18:50.977" v="1377" actId="20577"/>
        <pc:sldMkLst>
          <pc:docMk/>
          <pc:sldMk cId="400895928" sldId="287"/>
        </pc:sldMkLst>
        <pc:spChg chg="mod">
          <ac:chgData name="Viktorija Krongorne" userId="5ca1a707f0dafb58" providerId="LiveId" clId="{078B5C4E-14BC-4959-91D5-2E2911A12E98}" dt="2022-08-28T19:18:50.977" v="1377" actId="20577"/>
          <ac:spMkLst>
            <pc:docMk/>
            <pc:sldMk cId="400895928" sldId="287"/>
            <ac:spMk id="2" creationId="{36D2960E-D8CF-4859-BCA9-0F983642C438}"/>
          </ac:spMkLst>
        </pc:spChg>
        <pc:spChg chg="del">
          <ac:chgData name="Viktorija Krongorne" userId="5ca1a707f0dafb58" providerId="LiveId" clId="{078B5C4E-14BC-4959-91D5-2E2911A12E98}" dt="2022-08-28T18:11:44.010" v="993" actId="26606"/>
          <ac:spMkLst>
            <pc:docMk/>
            <pc:sldMk cId="400895928" sldId="287"/>
            <ac:spMk id="3" creationId="{7E8E000A-BAE2-42B6-996A-F8FBE7056097}"/>
          </ac:spMkLst>
        </pc:spChg>
        <pc:spChg chg="add">
          <ac:chgData name="Viktorija Krongorne" userId="5ca1a707f0dafb58" providerId="LiveId" clId="{078B5C4E-14BC-4959-91D5-2E2911A12E98}" dt="2022-08-28T18:11:44.010" v="993" actId="26606"/>
          <ac:spMkLst>
            <pc:docMk/>
            <pc:sldMk cId="400895928" sldId="287"/>
            <ac:spMk id="9" creationId="{7517A47C-B2E5-4B79-8061-D74B1311AF6E}"/>
          </ac:spMkLst>
        </pc:spChg>
        <pc:spChg chg="add">
          <ac:chgData name="Viktorija Krongorne" userId="5ca1a707f0dafb58" providerId="LiveId" clId="{078B5C4E-14BC-4959-91D5-2E2911A12E98}" dt="2022-08-28T18:11:44.010" v="993" actId="26606"/>
          <ac:spMkLst>
            <pc:docMk/>
            <pc:sldMk cId="400895928" sldId="287"/>
            <ac:spMk id="11" creationId="{C505E780-2083-4CB5-A42A-5E0E2908ECC3}"/>
          </ac:spMkLst>
        </pc:spChg>
        <pc:spChg chg="add">
          <ac:chgData name="Viktorija Krongorne" userId="5ca1a707f0dafb58" providerId="LiveId" clId="{078B5C4E-14BC-4959-91D5-2E2911A12E98}" dt="2022-08-28T18:11:44.010" v="993" actId="26606"/>
          <ac:spMkLst>
            <pc:docMk/>
            <pc:sldMk cId="400895928" sldId="287"/>
            <ac:spMk id="13" creationId="{D2C0AE1C-0118-41AE-8A10-7CDCBF10E96F}"/>
          </ac:spMkLst>
        </pc:spChg>
        <pc:spChg chg="add">
          <ac:chgData name="Viktorija Krongorne" userId="5ca1a707f0dafb58" providerId="LiveId" clId="{078B5C4E-14BC-4959-91D5-2E2911A12E98}" dt="2022-08-28T18:11:44.010" v="993" actId="26606"/>
          <ac:spMkLst>
            <pc:docMk/>
            <pc:sldMk cId="400895928" sldId="287"/>
            <ac:spMk id="15" creationId="{463EEC44-1BA3-44ED-81FC-A644B04B2A44}"/>
          </ac:spMkLst>
        </pc:spChg>
        <pc:graphicFrameChg chg="add">
          <ac:chgData name="Viktorija Krongorne" userId="5ca1a707f0dafb58" providerId="LiveId" clId="{078B5C4E-14BC-4959-91D5-2E2911A12E98}" dt="2022-08-28T18:11:44.010" v="993" actId="26606"/>
          <ac:graphicFrameMkLst>
            <pc:docMk/>
            <pc:sldMk cId="400895928" sldId="287"/>
            <ac:graphicFrameMk id="5" creationId="{938749A0-9520-A32E-D331-311B91F748B5}"/>
          </ac:graphicFrameMkLst>
        </pc:graphicFrameChg>
      </pc:sldChg>
      <pc:sldChg chg="addSp delSp modSp mod setBg">
        <pc:chgData name="Viktorija Krongorne" userId="5ca1a707f0dafb58" providerId="LiveId" clId="{078B5C4E-14BC-4959-91D5-2E2911A12E98}" dt="2022-08-28T18:12:06.187" v="996" actId="26606"/>
        <pc:sldMkLst>
          <pc:docMk/>
          <pc:sldMk cId="2278938444" sldId="288"/>
        </pc:sldMkLst>
        <pc:spChg chg="mod">
          <ac:chgData name="Viktorija Krongorne" userId="5ca1a707f0dafb58" providerId="LiveId" clId="{078B5C4E-14BC-4959-91D5-2E2911A12E98}" dt="2022-08-28T18:12:06.187" v="996" actId="26606"/>
          <ac:spMkLst>
            <pc:docMk/>
            <pc:sldMk cId="2278938444" sldId="288"/>
            <ac:spMk id="2" creationId="{7F7D0369-30DF-4601-8B6E-7268845A0DA4}"/>
          </ac:spMkLst>
        </pc:spChg>
        <pc:spChg chg="mod">
          <ac:chgData name="Viktorija Krongorne" userId="5ca1a707f0dafb58" providerId="LiveId" clId="{078B5C4E-14BC-4959-91D5-2E2911A12E98}" dt="2022-08-28T18:12:06.187" v="996" actId="26606"/>
          <ac:spMkLst>
            <pc:docMk/>
            <pc:sldMk cId="2278938444" sldId="288"/>
            <ac:spMk id="3" creationId="{D3EE6154-4275-48B6-86D1-6415C922415C}"/>
          </ac:spMkLst>
        </pc:spChg>
        <pc:spChg chg="add del">
          <ac:chgData name="Viktorija Krongorne" userId="5ca1a707f0dafb58" providerId="LiveId" clId="{078B5C4E-14BC-4959-91D5-2E2911A12E98}" dt="2022-08-28T18:12:06.172" v="995" actId="26606"/>
          <ac:spMkLst>
            <pc:docMk/>
            <pc:sldMk cId="2278938444" sldId="288"/>
            <ac:spMk id="8" creationId="{100EDD19-6802-4EC3-95CE-CFFAB042CFD6}"/>
          </ac:spMkLst>
        </pc:spChg>
        <pc:spChg chg="add del">
          <ac:chgData name="Viktorija Krongorne" userId="5ca1a707f0dafb58" providerId="LiveId" clId="{078B5C4E-14BC-4959-91D5-2E2911A12E98}" dt="2022-08-28T18:12:06.172" v="995" actId="26606"/>
          <ac:spMkLst>
            <pc:docMk/>
            <pc:sldMk cId="2278938444" sldId="288"/>
            <ac:spMk id="10" creationId="{DB17E863-922E-4C26-BD64-E8FD41D28661}"/>
          </ac:spMkLst>
        </pc:spChg>
        <pc:spChg chg="add">
          <ac:chgData name="Viktorija Krongorne" userId="5ca1a707f0dafb58" providerId="LiveId" clId="{078B5C4E-14BC-4959-91D5-2E2911A12E98}" dt="2022-08-28T18:12:06.187" v="996" actId="26606"/>
          <ac:spMkLst>
            <pc:docMk/>
            <pc:sldMk cId="2278938444" sldId="288"/>
            <ac:spMk id="12" creationId="{5CF0135B-EAB8-4CA0-896C-2D897ECD28BC}"/>
          </ac:spMkLst>
        </pc:spChg>
        <pc:spChg chg="add">
          <ac:chgData name="Viktorija Krongorne" userId="5ca1a707f0dafb58" providerId="LiveId" clId="{078B5C4E-14BC-4959-91D5-2E2911A12E98}" dt="2022-08-28T18:12:06.187" v="996" actId="26606"/>
          <ac:spMkLst>
            <pc:docMk/>
            <pc:sldMk cId="2278938444" sldId="288"/>
            <ac:spMk id="13" creationId="{2029D5AD-8348-4446-B191-6A9B6FE03F21}"/>
          </ac:spMkLst>
        </pc:spChg>
        <pc:spChg chg="add">
          <ac:chgData name="Viktorija Krongorne" userId="5ca1a707f0dafb58" providerId="LiveId" clId="{078B5C4E-14BC-4959-91D5-2E2911A12E98}" dt="2022-08-28T18:12:06.187" v="996" actId="26606"/>
          <ac:spMkLst>
            <pc:docMk/>
            <pc:sldMk cId="2278938444" sldId="288"/>
            <ac:spMk id="14" creationId="{92C3387C-D24F-4737-8A37-1DC5CFF09CFA}"/>
          </ac:spMkLst>
        </pc:spChg>
        <pc:spChg chg="add">
          <ac:chgData name="Viktorija Krongorne" userId="5ca1a707f0dafb58" providerId="LiveId" clId="{078B5C4E-14BC-4959-91D5-2E2911A12E98}" dt="2022-08-28T18:12:06.187" v="996" actId="26606"/>
          <ac:spMkLst>
            <pc:docMk/>
            <pc:sldMk cId="2278938444" sldId="288"/>
            <ac:spMk id="15" creationId="{A3F395A2-2B64-4749-BD93-2F159C7E1FB5}"/>
          </ac:spMkLst>
        </pc:spChg>
      </pc:sldChg>
      <pc:sldChg chg="del">
        <pc:chgData name="Viktorija Krongorne" userId="5ca1a707f0dafb58" providerId="LiveId" clId="{078B5C4E-14BC-4959-91D5-2E2911A12E98}" dt="2022-08-28T18:12:15.846" v="997" actId="2696"/>
        <pc:sldMkLst>
          <pc:docMk/>
          <pc:sldMk cId="965734611" sldId="289"/>
        </pc:sldMkLst>
      </pc:sldChg>
      <pc:sldChg chg="del">
        <pc:chgData name="Viktorija Krongorne" userId="5ca1a707f0dafb58" providerId="LiveId" clId="{078B5C4E-14BC-4959-91D5-2E2911A12E98}" dt="2022-08-28T18:12:18.955" v="998" actId="2696"/>
        <pc:sldMkLst>
          <pc:docMk/>
          <pc:sldMk cId="417563773" sldId="290"/>
        </pc:sldMkLst>
      </pc:sldChg>
      <pc:sldChg chg="addSp modSp mod setBg setClrOvrMap">
        <pc:chgData name="Viktorija Krongorne" userId="5ca1a707f0dafb58" providerId="LiveId" clId="{078B5C4E-14BC-4959-91D5-2E2911A12E98}" dt="2022-08-28T18:27:14.701" v="1333" actId="403"/>
        <pc:sldMkLst>
          <pc:docMk/>
          <pc:sldMk cId="559702334" sldId="291"/>
        </pc:sldMkLst>
        <pc:spChg chg="mod">
          <ac:chgData name="Viktorija Krongorne" userId="5ca1a707f0dafb58" providerId="LiveId" clId="{078B5C4E-14BC-4959-91D5-2E2911A12E98}" dt="2022-08-28T18:22:22.703" v="1189" actId="26606"/>
          <ac:spMkLst>
            <pc:docMk/>
            <pc:sldMk cId="559702334" sldId="291"/>
            <ac:spMk id="2" creationId="{F5F7F90F-6FAE-2AAA-6ED6-F8C98277ECC1}"/>
          </ac:spMkLst>
        </pc:spChg>
        <pc:spChg chg="add">
          <ac:chgData name="Viktorija Krongorne" userId="5ca1a707f0dafb58" providerId="LiveId" clId="{078B5C4E-14BC-4959-91D5-2E2911A12E98}" dt="2022-08-28T18:22:22.703" v="1189" actId="26606"/>
          <ac:spMkLst>
            <pc:docMk/>
            <pc:sldMk cId="559702334" sldId="291"/>
            <ac:spMk id="13" creationId="{427792F8-878D-42C9-A9B8-64640A9902F6}"/>
          </ac:spMkLst>
        </pc:spChg>
        <pc:spChg chg="add">
          <ac:chgData name="Viktorija Krongorne" userId="5ca1a707f0dafb58" providerId="LiveId" clId="{078B5C4E-14BC-4959-91D5-2E2911A12E98}" dt="2022-08-28T18:22:22.703" v="1189" actId="26606"/>
          <ac:spMkLst>
            <pc:docMk/>
            <pc:sldMk cId="559702334" sldId="291"/>
            <ac:spMk id="15" creationId="{FBE6D762-B0B7-4760-8ACF-73EC11AB9333}"/>
          </ac:spMkLst>
        </pc:spChg>
        <pc:graphicFrameChg chg="mod modGraphic">
          <ac:chgData name="Viktorija Krongorne" userId="5ca1a707f0dafb58" providerId="LiveId" clId="{078B5C4E-14BC-4959-91D5-2E2911A12E98}" dt="2022-08-28T18:27:14.701" v="1333" actId="403"/>
          <ac:graphicFrameMkLst>
            <pc:docMk/>
            <pc:sldMk cId="559702334" sldId="291"/>
            <ac:graphicFrameMk id="8" creationId="{BE92D99F-E801-57A6-330A-795AC60ADEA0}"/>
          </ac:graphicFrameMkLst>
        </pc:graphicFrameChg>
      </pc:sldChg>
      <pc:sldChg chg="addSp delSp modSp new mod setBg">
        <pc:chgData name="Viktorija Krongorne" userId="5ca1a707f0dafb58" providerId="LiveId" clId="{078B5C4E-14BC-4959-91D5-2E2911A12E98}" dt="2022-08-28T18:20:19.172" v="1156" actId="20577"/>
        <pc:sldMkLst>
          <pc:docMk/>
          <pc:sldMk cId="3755076224" sldId="292"/>
        </pc:sldMkLst>
        <pc:spChg chg="mod">
          <ac:chgData name="Viktorija Krongorne" userId="5ca1a707f0dafb58" providerId="LiveId" clId="{078B5C4E-14BC-4959-91D5-2E2911A12E98}" dt="2022-08-28T18:20:19.172" v="1156" actId="20577"/>
          <ac:spMkLst>
            <pc:docMk/>
            <pc:sldMk cId="3755076224" sldId="292"/>
            <ac:spMk id="2" creationId="{6B844C8F-28B1-AAB7-D8EC-E0F22FDC3148}"/>
          </ac:spMkLst>
        </pc:spChg>
        <pc:spChg chg="del mod">
          <ac:chgData name="Viktorija Krongorne" userId="5ca1a707f0dafb58" providerId="LiveId" clId="{078B5C4E-14BC-4959-91D5-2E2911A12E98}" dt="2022-08-28T17:39:09.033" v="314" actId="26606"/>
          <ac:spMkLst>
            <pc:docMk/>
            <pc:sldMk cId="3755076224" sldId="292"/>
            <ac:spMk id="3" creationId="{C956707C-DE90-AB68-ED5A-D9E5C0976AF6}"/>
          </ac:spMkLst>
        </pc:spChg>
        <pc:spChg chg="add del">
          <ac:chgData name="Viktorija Krongorne" userId="5ca1a707f0dafb58" providerId="LiveId" clId="{078B5C4E-14BC-4959-91D5-2E2911A12E98}" dt="2022-08-28T17:47:58.321" v="338" actId="26606"/>
          <ac:spMkLst>
            <pc:docMk/>
            <pc:sldMk cId="3755076224" sldId="292"/>
            <ac:spMk id="9" creationId="{CB49665F-0298-4449-8D2D-209989CB9EE3}"/>
          </ac:spMkLst>
        </pc:spChg>
        <pc:spChg chg="add del">
          <ac:chgData name="Viktorija Krongorne" userId="5ca1a707f0dafb58" providerId="LiveId" clId="{078B5C4E-14BC-4959-91D5-2E2911A12E98}" dt="2022-08-28T17:47:58.321" v="338" actId="26606"/>
          <ac:spMkLst>
            <pc:docMk/>
            <pc:sldMk cId="3755076224" sldId="292"/>
            <ac:spMk id="11" creationId="{A71EEC14-174A-46FA-B046-474750457130}"/>
          </ac:spMkLst>
        </pc:spChg>
        <pc:spChg chg="add">
          <ac:chgData name="Viktorija Krongorne" userId="5ca1a707f0dafb58" providerId="LiveId" clId="{078B5C4E-14BC-4959-91D5-2E2911A12E98}" dt="2022-08-28T17:47:58.321" v="338" actId="26606"/>
          <ac:spMkLst>
            <pc:docMk/>
            <pc:sldMk cId="3755076224" sldId="292"/>
            <ac:spMk id="29" creationId="{6753252F-4873-4F63-801D-CC719279A7D5}"/>
          </ac:spMkLst>
        </pc:spChg>
        <pc:spChg chg="add">
          <ac:chgData name="Viktorija Krongorne" userId="5ca1a707f0dafb58" providerId="LiveId" clId="{078B5C4E-14BC-4959-91D5-2E2911A12E98}" dt="2022-08-28T17:47:58.321" v="338" actId="26606"/>
          <ac:spMkLst>
            <pc:docMk/>
            <pc:sldMk cId="3755076224" sldId="292"/>
            <ac:spMk id="31" creationId="{047C8CCB-F95D-4249-92DD-651249D3535A}"/>
          </ac:spMkLst>
        </pc:spChg>
        <pc:grpChg chg="add del">
          <ac:chgData name="Viktorija Krongorne" userId="5ca1a707f0dafb58" providerId="LiveId" clId="{078B5C4E-14BC-4959-91D5-2E2911A12E98}" dt="2022-08-28T17:47:58.321" v="338" actId="26606"/>
          <ac:grpSpMkLst>
            <pc:docMk/>
            <pc:sldMk cId="3755076224" sldId="292"/>
            <ac:grpSpMk id="13" creationId="{EEB6CB95-E653-4C6C-AE51-62FD848E8D5B}"/>
          </ac:grpSpMkLst>
        </pc:grpChg>
        <pc:grpChg chg="add del">
          <ac:chgData name="Viktorija Krongorne" userId="5ca1a707f0dafb58" providerId="LiveId" clId="{078B5C4E-14BC-4959-91D5-2E2911A12E98}" dt="2022-08-28T17:47:58.321" v="338" actId="26606"/>
          <ac:grpSpMkLst>
            <pc:docMk/>
            <pc:sldMk cId="3755076224" sldId="292"/>
            <ac:grpSpMk id="17" creationId="{43F5E015-E085-4624-B431-B42414448684}"/>
          </ac:grpSpMkLst>
        </pc:grpChg>
        <pc:graphicFrameChg chg="add">
          <ac:chgData name="Viktorija Krongorne" userId="5ca1a707f0dafb58" providerId="LiveId" clId="{078B5C4E-14BC-4959-91D5-2E2911A12E98}" dt="2022-08-28T17:39:09.033" v="314" actId="26606"/>
          <ac:graphicFrameMkLst>
            <pc:docMk/>
            <pc:sldMk cId="3755076224" sldId="292"/>
            <ac:graphicFrameMk id="5" creationId="{5C13472E-9BA5-DE65-42AC-123675569A6A}"/>
          </ac:graphicFrameMkLst>
        </pc:graphicFrameChg>
      </pc:sldChg>
      <pc:sldChg chg="addSp modSp add mod setBg">
        <pc:chgData name="Viktorija Krongorne" userId="5ca1a707f0dafb58" providerId="LiveId" clId="{078B5C4E-14BC-4959-91D5-2E2911A12E98}" dt="2022-08-28T18:36:11.834" v="1359" actId="5793"/>
        <pc:sldMkLst>
          <pc:docMk/>
          <pc:sldMk cId="4035118447" sldId="1229"/>
        </pc:sldMkLst>
        <pc:spChg chg="mod">
          <ac:chgData name="Viktorija Krongorne" userId="5ca1a707f0dafb58" providerId="LiveId" clId="{078B5C4E-14BC-4959-91D5-2E2911A12E98}" dt="2022-08-28T18:36:07.792" v="1358" actId="26606"/>
          <ac:spMkLst>
            <pc:docMk/>
            <pc:sldMk cId="4035118447" sldId="1229"/>
            <ac:spMk id="2" creationId="{7B425B0E-DC6E-7A40-B5B6-45E5FB128047}"/>
          </ac:spMkLst>
        </pc:spChg>
        <pc:spChg chg="mod">
          <ac:chgData name="Viktorija Krongorne" userId="5ca1a707f0dafb58" providerId="LiveId" clId="{078B5C4E-14BC-4959-91D5-2E2911A12E98}" dt="2022-08-28T18:36:07.792" v="1358" actId="26606"/>
          <ac:spMkLst>
            <pc:docMk/>
            <pc:sldMk cId="4035118447" sldId="1229"/>
            <ac:spMk id="3" creationId="{F9685C8E-2E79-FC4C-BB0C-2F9E7384D183}"/>
          </ac:spMkLst>
        </pc:spChg>
        <pc:spChg chg="mod">
          <ac:chgData name="Viktorija Krongorne" userId="5ca1a707f0dafb58" providerId="LiveId" clId="{078B5C4E-14BC-4959-91D5-2E2911A12E98}" dt="2022-08-28T18:36:11.834" v="1359" actId="5793"/>
          <ac:spMkLst>
            <pc:docMk/>
            <pc:sldMk cId="4035118447" sldId="1229"/>
            <ac:spMk id="4" creationId="{77B8CF9B-A915-FC44-93BA-8D26563958B5}"/>
          </ac:spMkLst>
        </pc:spChg>
        <pc:spChg chg="add">
          <ac:chgData name="Viktorija Krongorne" userId="5ca1a707f0dafb58" providerId="LiveId" clId="{078B5C4E-14BC-4959-91D5-2E2911A12E98}" dt="2022-08-28T18:36:07.792" v="1358" actId="26606"/>
          <ac:spMkLst>
            <pc:docMk/>
            <pc:sldMk cId="4035118447" sldId="1229"/>
            <ac:spMk id="9" creationId="{4C608BEB-860E-4094-8511-78603564A75E}"/>
          </ac:spMkLst>
        </pc:spChg>
        <pc:cxnChg chg="add">
          <ac:chgData name="Viktorija Krongorne" userId="5ca1a707f0dafb58" providerId="LiveId" clId="{078B5C4E-14BC-4959-91D5-2E2911A12E98}" dt="2022-08-28T18:36:07.792" v="1358" actId="26606"/>
          <ac:cxnSpMkLst>
            <pc:docMk/>
            <pc:sldMk cId="4035118447" sldId="1229"/>
            <ac:cxnSpMk id="11" creationId="{1F16A8D4-FE87-4604-88B2-394B5D1EB437}"/>
          </ac:cxnSpMkLst>
        </pc:cxnChg>
      </pc:sldChg>
      <pc:sldChg chg="addSp delSp modSp add mod setBg">
        <pc:chgData name="Viktorija Krongorne" userId="5ca1a707f0dafb58" providerId="LiveId" clId="{078B5C4E-14BC-4959-91D5-2E2911A12E98}" dt="2022-08-28T18:50:13.615" v="1368" actId="27636"/>
        <pc:sldMkLst>
          <pc:docMk/>
          <pc:sldMk cId="762172907" sldId="1234"/>
        </pc:sldMkLst>
        <pc:spChg chg="mod">
          <ac:chgData name="Viktorija Krongorne" userId="5ca1a707f0dafb58" providerId="LiveId" clId="{078B5C4E-14BC-4959-91D5-2E2911A12E98}" dt="2022-08-28T17:48:14.463" v="340" actId="14100"/>
          <ac:spMkLst>
            <pc:docMk/>
            <pc:sldMk cId="762172907" sldId="1234"/>
            <ac:spMk id="2" creationId="{4CAFB76D-02F2-984D-9759-AB6F4EDEAA6E}"/>
          </ac:spMkLst>
        </pc:spChg>
        <pc:spChg chg="add del">
          <ac:chgData name="Viktorija Krongorne" userId="5ca1a707f0dafb58" providerId="LiveId" clId="{078B5C4E-14BC-4959-91D5-2E2911A12E98}" dt="2022-08-28T17:25:14.195" v="278" actId="26606"/>
          <ac:spMkLst>
            <pc:docMk/>
            <pc:sldMk cId="762172907" sldId="1234"/>
            <ac:spMk id="3" creationId="{82F6F568-B4DE-414D-8483-84813CCC6DB8}"/>
          </ac:spMkLst>
        </pc:spChg>
        <pc:spChg chg="add del">
          <ac:chgData name="Viktorija Krongorne" userId="5ca1a707f0dafb58" providerId="LiveId" clId="{078B5C4E-14BC-4959-91D5-2E2911A12E98}" dt="2022-08-28T17:48:06.936" v="339" actId="26606"/>
          <ac:spMkLst>
            <pc:docMk/>
            <pc:sldMk cId="762172907" sldId="1234"/>
            <ac:spMk id="8" creationId="{815925C2-A704-4D47-B1C1-3FCA52512EC1}"/>
          </ac:spMkLst>
        </pc:spChg>
        <pc:spChg chg="add del">
          <ac:chgData name="Viktorija Krongorne" userId="5ca1a707f0dafb58" providerId="LiveId" clId="{078B5C4E-14BC-4959-91D5-2E2911A12E98}" dt="2022-08-28T17:25:13.976" v="277" actId="26606"/>
          <ac:spMkLst>
            <pc:docMk/>
            <pc:sldMk cId="762172907" sldId="1234"/>
            <ac:spMk id="9" creationId="{CB49665F-0298-4449-8D2D-209989CB9EE3}"/>
          </ac:spMkLst>
        </pc:spChg>
        <pc:spChg chg="add del">
          <ac:chgData name="Viktorija Krongorne" userId="5ca1a707f0dafb58" providerId="LiveId" clId="{078B5C4E-14BC-4959-91D5-2E2911A12E98}" dt="2022-08-28T17:48:06.936" v="339" actId="26606"/>
          <ac:spMkLst>
            <pc:docMk/>
            <pc:sldMk cId="762172907" sldId="1234"/>
            <ac:spMk id="10" creationId="{01D4315C-C23C-4FD3-98DF-08C29E2292A8}"/>
          </ac:spMkLst>
        </pc:spChg>
        <pc:spChg chg="add del">
          <ac:chgData name="Viktorija Krongorne" userId="5ca1a707f0dafb58" providerId="LiveId" clId="{078B5C4E-14BC-4959-91D5-2E2911A12E98}" dt="2022-08-28T17:25:13.976" v="277" actId="26606"/>
          <ac:spMkLst>
            <pc:docMk/>
            <pc:sldMk cId="762172907" sldId="1234"/>
            <ac:spMk id="11" creationId="{A71EEC14-174A-46FA-B046-474750457130}"/>
          </ac:spMkLst>
        </pc:spChg>
        <pc:spChg chg="add mod">
          <ac:chgData name="Viktorija Krongorne" userId="5ca1a707f0dafb58" providerId="LiveId" clId="{078B5C4E-14BC-4959-91D5-2E2911A12E98}" dt="2022-08-28T18:50:13.615" v="1368" actId="27636"/>
          <ac:spMkLst>
            <pc:docMk/>
            <pc:sldMk cId="762172907" sldId="1234"/>
            <ac:spMk id="35" creationId="{82F6F568-B4DE-414D-8483-84813CCC6DB8}"/>
          </ac:spMkLst>
        </pc:spChg>
        <pc:spChg chg="add">
          <ac:chgData name="Viktorija Krongorne" userId="5ca1a707f0dafb58" providerId="LiveId" clId="{078B5C4E-14BC-4959-91D5-2E2911A12E98}" dt="2022-08-28T17:48:06.936" v="339" actId="26606"/>
          <ac:spMkLst>
            <pc:docMk/>
            <pc:sldMk cId="762172907" sldId="1234"/>
            <ac:spMk id="40" creationId="{02D886F1-CB4A-4FC1-AAA7-9402B0D0DDDD}"/>
          </ac:spMkLst>
        </pc:spChg>
        <pc:spChg chg="add">
          <ac:chgData name="Viktorija Krongorne" userId="5ca1a707f0dafb58" providerId="LiveId" clId="{078B5C4E-14BC-4959-91D5-2E2911A12E98}" dt="2022-08-28T17:48:06.936" v="339" actId="26606"/>
          <ac:spMkLst>
            <pc:docMk/>
            <pc:sldMk cId="762172907" sldId="1234"/>
            <ac:spMk id="42" creationId="{762B7B97-C3EE-4AEE-A61F-AFA873FE2FCA}"/>
          </ac:spMkLst>
        </pc:spChg>
        <pc:grpChg chg="add del">
          <ac:chgData name="Viktorija Krongorne" userId="5ca1a707f0dafb58" providerId="LiveId" clId="{078B5C4E-14BC-4959-91D5-2E2911A12E98}" dt="2022-08-28T17:48:06.936" v="339" actId="26606"/>
          <ac:grpSpMkLst>
            <pc:docMk/>
            <pc:sldMk cId="762172907" sldId="1234"/>
            <ac:grpSpMk id="12" creationId="{5E6B47BC-43FD-4C91-8BFF-B41B99A8A39E}"/>
          </ac:grpSpMkLst>
        </pc:grpChg>
        <pc:grpChg chg="add del">
          <ac:chgData name="Viktorija Krongorne" userId="5ca1a707f0dafb58" providerId="LiveId" clId="{078B5C4E-14BC-4959-91D5-2E2911A12E98}" dt="2022-08-28T17:25:13.976" v="277" actId="26606"/>
          <ac:grpSpMkLst>
            <pc:docMk/>
            <pc:sldMk cId="762172907" sldId="1234"/>
            <ac:grpSpMk id="13" creationId="{EEB6CB95-E653-4C6C-AE51-62FD848E8D5B}"/>
          </ac:grpSpMkLst>
        </pc:grpChg>
        <pc:grpChg chg="add del">
          <ac:chgData name="Viktorija Krongorne" userId="5ca1a707f0dafb58" providerId="LiveId" clId="{078B5C4E-14BC-4959-91D5-2E2911A12E98}" dt="2022-08-28T17:48:06.936" v="339" actId="26606"/>
          <ac:grpSpMkLst>
            <pc:docMk/>
            <pc:sldMk cId="762172907" sldId="1234"/>
            <ac:grpSpMk id="16" creationId="{43F5E015-E085-4624-B431-B42414448684}"/>
          </ac:grpSpMkLst>
        </pc:grpChg>
        <pc:grpChg chg="add del">
          <ac:chgData name="Viktorija Krongorne" userId="5ca1a707f0dafb58" providerId="LiveId" clId="{078B5C4E-14BC-4959-91D5-2E2911A12E98}" dt="2022-08-28T17:25:13.976" v="277" actId="26606"/>
          <ac:grpSpMkLst>
            <pc:docMk/>
            <pc:sldMk cId="762172907" sldId="1234"/>
            <ac:grpSpMk id="17" creationId="{43F5E015-E085-4624-B431-B42414448684}"/>
          </ac:grpSpMkLst>
        </pc:grpChg>
        <pc:graphicFrameChg chg="add del">
          <ac:chgData name="Viktorija Krongorne" userId="5ca1a707f0dafb58" providerId="LiveId" clId="{078B5C4E-14BC-4959-91D5-2E2911A12E98}" dt="2022-08-28T17:25:13.976" v="277" actId="26606"/>
          <ac:graphicFrameMkLst>
            <pc:docMk/>
            <pc:sldMk cId="762172907" sldId="1234"/>
            <ac:graphicFrameMk id="5" creationId="{AD09BB62-D0F8-E6E4-7FA1-8F21FE06E656}"/>
          </ac:graphicFrameMkLst>
        </pc:graphicFrameChg>
      </pc:sldChg>
      <pc:sldChg chg="addSp delSp modSp add mod setBg">
        <pc:chgData name="Viktorija Krongorne" userId="5ca1a707f0dafb58" providerId="LiveId" clId="{078B5C4E-14BC-4959-91D5-2E2911A12E98}" dt="2022-08-28T17:38:59.347" v="313" actId="26606"/>
        <pc:sldMkLst>
          <pc:docMk/>
          <pc:sldMk cId="2826961265" sldId="1241"/>
        </pc:sldMkLst>
        <pc:spChg chg="mod ord">
          <ac:chgData name="Viktorija Krongorne" userId="5ca1a707f0dafb58" providerId="LiveId" clId="{078B5C4E-14BC-4959-91D5-2E2911A12E98}" dt="2022-08-28T17:38:59.347" v="313" actId="26606"/>
          <ac:spMkLst>
            <pc:docMk/>
            <pc:sldMk cId="2826961265" sldId="1241"/>
            <ac:spMk id="2" creationId="{6903CC9A-5D62-7B4B-9A35-49D6AA42819D}"/>
          </ac:spMkLst>
        </pc:spChg>
        <pc:spChg chg="add del">
          <ac:chgData name="Viktorija Krongorne" userId="5ca1a707f0dafb58" providerId="LiveId" clId="{078B5C4E-14BC-4959-91D5-2E2911A12E98}" dt="2022-08-28T17:38:59.315" v="312" actId="26606"/>
          <ac:spMkLst>
            <pc:docMk/>
            <pc:sldMk cId="2826961265" sldId="1241"/>
            <ac:spMk id="11" creationId="{3B47FC9C-2ED3-4100-A4EF-E8CDFEE106C9}"/>
          </ac:spMkLst>
        </pc:spChg>
        <pc:spChg chg="add">
          <ac:chgData name="Viktorija Krongorne" userId="5ca1a707f0dafb58" providerId="LiveId" clId="{078B5C4E-14BC-4959-91D5-2E2911A12E98}" dt="2022-08-28T17:38:59.347" v="313" actId="26606"/>
          <ac:spMkLst>
            <pc:docMk/>
            <pc:sldMk cId="2826961265" sldId="1241"/>
            <ac:spMk id="13" creationId="{A4AC5506-6312-4701-8D3C-40187889A947}"/>
          </ac:spMkLst>
        </pc:spChg>
        <pc:graphicFrameChg chg="add mod ord">
          <ac:chgData name="Viktorija Krongorne" userId="5ca1a707f0dafb58" providerId="LiveId" clId="{078B5C4E-14BC-4959-91D5-2E2911A12E98}" dt="2022-08-28T17:38:59.347" v="313" actId="26606"/>
          <ac:graphicFrameMkLst>
            <pc:docMk/>
            <pc:sldMk cId="2826961265" sldId="1241"/>
            <ac:graphicFrameMk id="5" creationId="{45368E48-FF7D-F37E-06F3-473DE609A68A}"/>
          </ac:graphicFrameMkLst>
        </pc:graphicFrameChg>
        <pc:graphicFrameChg chg="add mod">
          <ac:chgData name="Viktorija Krongorne" userId="5ca1a707f0dafb58" providerId="LiveId" clId="{078B5C4E-14BC-4959-91D5-2E2911A12E98}" dt="2022-08-28T17:38:59.347" v="313" actId="26606"/>
          <ac:graphicFrameMkLst>
            <pc:docMk/>
            <pc:sldMk cId="2826961265" sldId="1241"/>
            <ac:graphicFrameMk id="6" creationId="{4D5EA2A1-553F-404B-0FBA-31CCEA336E0F}"/>
          </ac:graphicFrameMkLst>
        </pc:graphicFrameChg>
      </pc:sldChg>
      <pc:sldChg chg="addSp delSp modSp new mod ord setBg">
        <pc:chgData name="Viktorija Krongorne" userId="5ca1a707f0dafb58" providerId="LiveId" clId="{078B5C4E-14BC-4959-91D5-2E2911A12E98}" dt="2022-08-28T18:17:48.561" v="1062"/>
        <pc:sldMkLst>
          <pc:docMk/>
          <pc:sldMk cId="996123093" sldId="1242"/>
        </pc:sldMkLst>
        <pc:spChg chg="del">
          <ac:chgData name="Viktorija Krongorne" userId="5ca1a707f0dafb58" providerId="LiveId" clId="{078B5C4E-14BC-4959-91D5-2E2911A12E98}" dt="2022-08-28T17:13:54.761" v="211" actId="26606"/>
          <ac:spMkLst>
            <pc:docMk/>
            <pc:sldMk cId="996123093" sldId="1242"/>
            <ac:spMk id="2" creationId="{C6C321D3-7743-DC56-CC27-2AE8C60C0573}"/>
          </ac:spMkLst>
        </pc:spChg>
        <pc:spChg chg="del">
          <ac:chgData name="Viktorija Krongorne" userId="5ca1a707f0dafb58" providerId="LiveId" clId="{078B5C4E-14BC-4959-91D5-2E2911A12E98}" dt="2022-08-28T17:13:46.191" v="210" actId="931"/>
          <ac:spMkLst>
            <pc:docMk/>
            <pc:sldMk cId="996123093" sldId="1242"/>
            <ac:spMk id="3" creationId="{005C4368-E58F-C0DE-778E-E85DED33BB3F}"/>
          </ac:spMkLst>
        </pc:spChg>
        <pc:spChg chg="add del">
          <ac:chgData name="Viktorija Krongorne" userId="5ca1a707f0dafb58" providerId="LiveId" clId="{078B5C4E-14BC-4959-91D5-2E2911A12E98}" dt="2022-08-28T18:15:02.494" v="1026" actId="26606"/>
          <ac:spMkLst>
            <pc:docMk/>
            <pc:sldMk cId="996123093" sldId="1242"/>
            <ac:spMk id="10" creationId="{F3060C83-F051-4F0E-ABAD-AA0DFC48B218}"/>
          </ac:spMkLst>
        </pc:spChg>
        <pc:spChg chg="add del">
          <ac:chgData name="Viktorija Krongorne" userId="5ca1a707f0dafb58" providerId="LiveId" clId="{078B5C4E-14BC-4959-91D5-2E2911A12E98}" dt="2022-08-28T18:15:02.494" v="1026" actId="26606"/>
          <ac:spMkLst>
            <pc:docMk/>
            <pc:sldMk cId="996123093" sldId="1242"/>
            <ac:spMk id="12" creationId="{83C98ABE-055B-441F-B07E-44F97F083C39}"/>
          </ac:spMkLst>
        </pc:spChg>
        <pc:spChg chg="add del">
          <ac:chgData name="Viktorija Krongorne" userId="5ca1a707f0dafb58" providerId="LiveId" clId="{078B5C4E-14BC-4959-91D5-2E2911A12E98}" dt="2022-08-28T18:15:02.494" v="1026" actId="26606"/>
          <ac:spMkLst>
            <pc:docMk/>
            <pc:sldMk cId="996123093" sldId="1242"/>
            <ac:spMk id="14" creationId="{29FDB030-9B49-4CED-8CCD-4D99382388AC}"/>
          </ac:spMkLst>
        </pc:spChg>
        <pc:spChg chg="add del">
          <ac:chgData name="Viktorija Krongorne" userId="5ca1a707f0dafb58" providerId="LiveId" clId="{078B5C4E-14BC-4959-91D5-2E2911A12E98}" dt="2022-08-28T18:15:02.494" v="1026" actId="26606"/>
          <ac:spMkLst>
            <pc:docMk/>
            <pc:sldMk cId="996123093" sldId="1242"/>
            <ac:spMk id="16" creationId="{3783CA14-24A1-485C-8B30-D6A5D87987AD}"/>
          </ac:spMkLst>
        </pc:spChg>
        <pc:spChg chg="add del">
          <ac:chgData name="Viktorija Krongorne" userId="5ca1a707f0dafb58" providerId="LiveId" clId="{078B5C4E-14BC-4959-91D5-2E2911A12E98}" dt="2022-08-28T18:15:02.494" v="1026" actId="26606"/>
          <ac:spMkLst>
            <pc:docMk/>
            <pc:sldMk cId="996123093" sldId="1242"/>
            <ac:spMk id="18" creationId="{9A97C86A-04D6-40F7-AE84-31AB43E6A846}"/>
          </ac:spMkLst>
        </pc:spChg>
        <pc:spChg chg="add del">
          <ac:chgData name="Viktorija Krongorne" userId="5ca1a707f0dafb58" providerId="LiveId" clId="{078B5C4E-14BC-4959-91D5-2E2911A12E98}" dt="2022-08-28T18:15:02.494" v="1026" actId="26606"/>
          <ac:spMkLst>
            <pc:docMk/>
            <pc:sldMk cId="996123093" sldId="1242"/>
            <ac:spMk id="20" creationId="{FF9F2414-84E8-453E-B1F3-389FDE8192D9}"/>
          </ac:spMkLst>
        </pc:spChg>
        <pc:spChg chg="add del">
          <ac:chgData name="Viktorija Krongorne" userId="5ca1a707f0dafb58" providerId="LiveId" clId="{078B5C4E-14BC-4959-91D5-2E2911A12E98}" dt="2022-08-28T18:15:02.494" v="1026" actId="26606"/>
          <ac:spMkLst>
            <pc:docMk/>
            <pc:sldMk cId="996123093" sldId="1242"/>
            <ac:spMk id="22" creationId="{3ECA69A1-7536-43AC-85EF-C7106179F5ED}"/>
          </ac:spMkLst>
        </pc:spChg>
        <pc:spChg chg="add">
          <ac:chgData name="Viktorija Krongorne" userId="5ca1a707f0dafb58" providerId="LiveId" clId="{078B5C4E-14BC-4959-91D5-2E2911A12E98}" dt="2022-08-28T18:15:02.494" v="1026" actId="26606"/>
          <ac:spMkLst>
            <pc:docMk/>
            <pc:sldMk cId="996123093" sldId="1242"/>
            <ac:spMk id="27" creationId="{22F15A2D-2324-487D-A02A-BF46C5C580EB}"/>
          </ac:spMkLst>
        </pc:spChg>
        <pc:spChg chg="add">
          <ac:chgData name="Viktorija Krongorne" userId="5ca1a707f0dafb58" providerId="LiveId" clId="{078B5C4E-14BC-4959-91D5-2E2911A12E98}" dt="2022-08-28T18:15:02.494" v="1026" actId="26606"/>
          <ac:spMkLst>
            <pc:docMk/>
            <pc:sldMk cId="996123093" sldId="1242"/>
            <ac:spMk id="29" creationId="{17A7F34E-D418-47E2-9F86-2C45BBC31210}"/>
          </ac:spMkLst>
        </pc:spChg>
        <pc:spChg chg="add">
          <ac:chgData name="Viktorija Krongorne" userId="5ca1a707f0dafb58" providerId="LiveId" clId="{078B5C4E-14BC-4959-91D5-2E2911A12E98}" dt="2022-08-28T18:15:02.494" v="1026" actId="26606"/>
          <ac:spMkLst>
            <pc:docMk/>
            <pc:sldMk cId="996123093" sldId="1242"/>
            <ac:spMk id="31" creationId="{2AEAFA59-923A-4F54-8B49-44C970BCC323}"/>
          </ac:spMkLst>
        </pc:spChg>
        <pc:picChg chg="add mod">
          <ac:chgData name="Viktorija Krongorne" userId="5ca1a707f0dafb58" providerId="LiveId" clId="{078B5C4E-14BC-4959-91D5-2E2911A12E98}" dt="2022-08-28T18:15:02.494" v="1026" actId="26606"/>
          <ac:picMkLst>
            <pc:docMk/>
            <pc:sldMk cId="996123093" sldId="1242"/>
            <ac:picMk id="5" creationId="{DC2E9EB9-B9FB-7FB8-DF6E-8BBA923BF833}"/>
          </ac:picMkLst>
        </pc:picChg>
      </pc:sldChg>
      <pc:sldChg chg="addSp delSp modSp new mod setBg">
        <pc:chgData name="Viktorija Krongorne" userId="5ca1a707f0dafb58" providerId="LiveId" clId="{078B5C4E-14BC-4959-91D5-2E2911A12E98}" dt="2022-08-28T17:47:32.769" v="335" actId="26606"/>
        <pc:sldMkLst>
          <pc:docMk/>
          <pc:sldMk cId="386632441" sldId="1243"/>
        </pc:sldMkLst>
        <pc:spChg chg="del">
          <ac:chgData name="Viktorija Krongorne" userId="5ca1a707f0dafb58" providerId="LiveId" clId="{078B5C4E-14BC-4959-91D5-2E2911A12E98}" dt="2022-08-28T17:15:03.053" v="214" actId="26606"/>
          <ac:spMkLst>
            <pc:docMk/>
            <pc:sldMk cId="386632441" sldId="1243"/>
            <ac:spMk id="2" creationId="{5A4E78EE-3725-9C73-8FA7-CA54CC150E32}"/>
          </ac:spMkLst>
        </pc:spChg>
        <pc:spChg chg="del">
          <ac:chgData name="Viktorija Krongorne" userId="5ca1a707f0dafb58" providerId="LiveId" clId="{078B5C4E-14BC-4959-91D5-2E2911A12E98}" dt="2022-08-28T17:14:59.592" v="213" actId="22"/>
          <ac:spMkLst>
            <pc:docMk/>
            <pc:sldMk cId="386632441" sldId="1243"/>
            <ac:spMk id="3" creationId="{8DE14CDD-FC60-904E-14F0-B750F95D57F6}"/>
          </ac:spMkLst>
        </pc:spChg>
        <pc:spChg chg="add del">
          <ac:chgData name="Viktorija Krongorne" userId="5ca1a707f0dafb58" providerId="LiveId" clId="{078B5C4E-14BC-4959-91D5-2E2911A12E98}" dt="2022-08-28T17:47:32.769" v="335" actId="26606"/>
          <ac:spMkLst>
            <pc:docMk/>
            <pc:sldMk cId="386632441" sldId="1243"/>
            <ac:spMk id="10" creationId="{569BBA9B-8F4E-4D2B-BEFA-41A475443377}"/>
          </ac:spMkLst>
        </pc:spChg>
        <pc:spChg chg="add del">
          <ac:chgData name="Viktorija Krongorne" userId="5ca1a707f0dafb58" providerId="LiveId" clId="{078B5C4E-14BC-4959-91D5-2E2911A12E98}" dt="2022-08-28T17:47:32.769" v="335" actId="26606"/>
          <ac:spMkLst>
            <pc:docMk/>
            <pc:sldMk cId="386632441" sldId="1243"/>
            <ac:spMk id="12" creationId="{851012D1-8033-40B1-9EC0-91390FFC7403}"/>
          </ac:spMkLst>
        </pc:spChg>
        <pc:spChg chg="add del">
          <ac:chgData name="Viktorija Krongorne" userId="5ca1a707f0dafb58" providerId="LiveId" clId="{078B5C4E-14BC-4959-91D5-2E2911A12E98}" dt="2022-08-28T17:47:32.769" v="335" actId="26606"/>
          <ac:spMkLst>
            <pc:docMk/>
            <pc:sldMk cId="386632441" sldId="1243"/>
            <ac:spMk id="14" creationId="{2E80C965-DB6D-4F81-9E9E-B027384D0BD6}"/>
          </ac:spMkLst>
        </pc:spChg>
        <pc:spChg chg="add del">
          <ac:chgData name="Viktorija Krongorne" userId="5ca1a707f0dafb58" providerId="LiveId" clId="{078B5C4E-14BC-4959-91D5-2E2911A12E98}" dt="2022-08-28T17:47:32.769" v="335" actId="26606"/>
          <ac:spMkLst>
            <pc:docMk/>
            <pc:sldMk cId="386632441" sldId="1243"/>
            <ac:spMk id="16" creationId="{D291F021-C45C-4D44-A2B8-A789E386CC42}"/>
          </ac:spMkLst>
        </pc:spChg>
        <pc:spChg chg="add">
          <ac:chgData name="Viktorija Krongorne" userId="5ca1a707f0dafb58" providerId="LiveId" clId="{078B5C4E-14BC-4959-91D5-2E2911A12E98}" dt="2022-08-28T17:47:32.769" v="335" actId="26606"/>
          <ac:spMkLst>
            <pc:docMk/>
            <pc:sldMk cId="386632441" sldId="1243"/>
            <ac:spMk id="21" creationId="{32BC26D8-82FB-445E-AA49-62A77D7C1EE0}"/>
          </ac:spMkLst>
        </pc:spChg>
        <pc:spChg chg="add">
          <ac:chgData name="Viktorija Krongorne" userId="5ca1a707f0dafb58" providerId="LiveId" clId="{078B5C4E-14BC-4959-91D5-2E2911A12E98}" dt="2022-08-28T17:47:32.769" v="335" actId="26606"/>
          <ac:spMkLst>
            <pc:docMk/>
            <pc:sldMk cId="386632441" sldId="1243"/>
            <ac:spMk id="23" creationId="{CB44330D-EA18-4254-AA95-EB49948539B8}"/>
          </ac:spMkLst>
        </pc:spChg>
        <pc:picChg chg="add mod ord">
          <ac:chgData name="Viktorija Krongorne" userId="5ca1a707f0dafb58" providerId="LiveId" clId="{078B5C4E-14BC-4959-91D5-2E2911A12E98}" dt="2022-08-28T17:47:32.769" v="335" actId="26606"/>
          <ac:picMkLst>
            <pc:docMk/>
            <pc:sldMk cId="386632441" sldId="1243"/>
            <ac:picMk id="5" creationId="{D4BF04B8-AD0C-859E-8CEC-E705EECF08B0}"/>
          </ac:picMkLst>
        </pc:picChg>
      </pc:sldChg>
      <pc:sldChg chg="addSp delSp modSp new mod ord setBg">
        <pc:chgData name="Viktorija Krongorne" userId="5ca1a707f0dafb58" providerId="LiveId" clId="{078B5C4E-14BC-4959-91D5-2E2911A12E98}" dt="2022-08-28T18:17:42.123" v="1060"/>
        <pc:sldMkLst>
          <pc:docMk/>
          <pc:sldMk cId="2656646338" sldId="1244"/>
        </pc:sldMkLst>
        <pc:spChg chg="add del">
          <ac:chgData name="Viktorija Krongorne" userId="5ca1a707f0dafb58" providerId="LiveId" clId="{078B5C4E-14BC-4959-91D5-2E2911A12E98}" dt="2022-08-28T17:45:30.365" v="327" actId="26606"/>
          <ac:spMkLst>
            <pc:docMk/>
            <pc:sldMk cId="2656646338" sldId="1244"/>
            <ac:spMk id="2" creationId="{18AA7230-3BE6-DFC8-472A-EFB53E40A5C8}"/>
          </ac:spMkLst>
        </pc:spChg>
        <pc:spChg chg="add del">
          <ac:chgData name="Viktorija Krongorne" userId="5ca1a707f0dafb58" providerId="LiveId" clId="{078B5C4E-14BC-4959-91D5-2E2911A12E98}" dt="2022-08-28T17:45:30.365" v="327" actId="26606"/>
          <ac:spMkLst>
            <pc:docMk/>
            <pc:sldMk cId="2656646338" sldId="1244"/>
            <ac:spMk id="3" creationId="{37C83ED1-A8CA-D725-F8C5-92F5429BEFE2}"/>
          </ac:spMkLst>
        </pc:spChg>
        <pc:spChg chg="add del">
          <ac:chgData name="Viktorija Krongorne" userId="5ca1a707f0dafb58" providerId="LiveId" clId="{078B5C4E-14BC-4959-91D5-2E2911A12E98}" dt="2022-08-28T17:45:24.132" v="320" actId="26606"/>
          <ac:spMkLst>
            <pc:docMk/>
            <pc:sldMk cId="2656646338" sldId="1244"/>
            <ac:spMk id="10" creationId="{32BC26D8-82FB-445E-AA49-62A77D7C1EE0}"/>
          </ac:spMkLst>
        </pc:spChg>
        <pc:spChg chg="add del">
          <ac:chgData name="Viktorija Krongorne" userId="5ca1a707f0dafb58" providerId="LiveId" clId="{078B5C4E-14BC-4959-91D5-2E2911A12E98}" dt="2022-08-28T17:45:24.132" v="320" actId="26606"/>
          <ac:spMkLst>
            <pc:docMk/>
            <pc:sldMk cId="2656646338" sldId="1244"/>
            <ac:spMk id="12" creationId="{CB44330D-EA18-4254-AA95-EB49948539B8}"/>
          </ac:spMkLst>
        </pc:spChg>
        <pc:spChg chg="add del">
          <ac:chgData name="Viktorija Krongorne" userId="5ca1a707f0dafb58" providerId="LiveId" clId="{078B5C4E-14BC-4959-91D5-2E2911A12E98}" dt="2022-08-28T17:45:24.694" v="322" actId="26606"/>
          <ac:spMkLst>
            <pc:docMk/>
            <pc:sldMk cId="2656646338" sldId="1244"/>
            <ac:spMk id="14" creationId="{9427AF5F-9A0E-42B7-A252-FD64C9885F9C}"/>
          </ac:spMkLst>
        </pc:spChg>
        <pc:spChg chg="add del">
          <ac:chgData name="Viktorija Krongorne" userId="5ca1a707f0dafb58" providerId="LiveId" clId="{078B5C4E-14BC-4959-91D5-2E2911A12E98}" dt="2022-08-28T17:45:24.694" v="322" actId="26606"/>
          <ac:spMkLst>
            <pc:docMk/>
            <pc:sldMk cId="2656646338" sldId="1244"/>
            <ac:spMk id="15" creationId="{18AA7230-3BE6-DFC8-472A-EFB53E40A5C8}"/>
          </ac:spMkLst>
        </pc:spChg>
        <pc:spChg chg="add del">
          <ac:chgData name="Viktorija Krongorne" userId="5ca1a707f0dafb58" providerId="LiveId" clId="{078B5C4E-14BC-4959-91D5-2E2911A12E98}" dt="2022-08-28T17:45:24.694" v="322" actId="26606"/>
          <ac:spMkLst>
            <pc:docMk/>
            <pc:sldMk cId="2656646338" sldId="1244"/>
            <ac:spMk id="16" creationId="{37C83ED1-A8CA-D725-F8C5-92F5429BEFE2}"/>
          </ac:spMkLst>
        </pc:spChg>
        <pc:spChg chg="add del">
          <ac:chgData name="Viktorija Krongorne" userId="5ca1a707f0dafb58" providerId="LiveId" clId="{078B5C4E-14BC-4959-91D5-2E2911A12E98}" dt="2022-08-28T17:45:28.047" v="324" actId="26606"/>
          <ac:spMkLst>
            <pc:docMk/>
            <pc:sldMk cId="2656646338" sldId="1244"/>
            <ac:spMk id="18" creationId="{04812C46-200A-4DEB-A05E-3ED6C68C2387}"/>
          </ac:spMkLst>
        </pc:spChg>
        <pc:spChg chg="add del">
          <ac:chgData name="Viktorija Krongorne" userId="5ca1a707f0dafb58" providerId="LiveId" clId="{078B5C4E-14BC-4959-91D5-2E2911A12E98}" dt="2022-08-28T17:45:28.047" v="324" actId="26606"/>
          <ac:spMkLst>
            <pc:docMk/>
            <pc:sldMk cId="2656646338" sldId="1244"/>
            <ac:spMk id="19" creationId="{D1EA859B-E555-4109-94F3-6700E046E008}"/>
          </ac:spMkLst>
        </pc:spChg>
        <pc:spChg chg="add del">
          <ac:chgData name="Viktorija Krongorne" userId="5ca1a707f0dafb58" providerId="LiveId" clId="{078B5C4E-14BC-4959-91D5-2E2911A12E98}" dt="2022-08-28T17:45:28.047" v="324" actId="26606"/>
          <ac:spMkLst>
            <pc:docMk/>
            <pc:sldMk cId="2656646338" sldId="1244"/>
            <ac:spMk id="20" creationId="{18AA7230-3BE6-DFC8-472A-EFB53E40A5C8}"/>
          </ac:spMkLst>
        </pc:spChg>
        <pc:spChg chg="add del">
          <ac:chgData name="Viktorija Krongorne" userId="5ca1a707f0dafb58" providerId="LiveId" clId="{078B5C4E-14BC-4959-91D5-2E2911A12E98}" dt="2022-08-28T17:45:28.047" v="324" actId="26606"/>
          <ac:spMkLst>
            <pc:docMk/>
            <pc:sldMk cId="2656646338" sldId="1244"/>
            <ac:spMk id="21" creationId="{37C83ED1-A8CA-D725-F8C5-92F5429BEFE2}"/>
          </ac:spMkLst>
        </pc:spChg>
        <pc:spChg chg="add del">
          <ac:chgData name="Viktorija Krongorne" userId="5ca1a707f0dafb58" providerId="LiveId" clId="{078B5C4E-14BC-4959-91D5-2E2911A12E98}" dt="2022-08-28T17:45:30.352" v="326" actId="26606"/>
          <ac:spMkLst>
            <pc:docMk/>
            <pc:sldMk cId="2656646338" sldId="1244"/>
            <ac:spMk id="26" creationId="{913AE63C-D5B4-45D1-ACFC-648CFFCF9805}"/>
          </ac:spMkLst>
        </pc:spChg>
        <pc:spChg chg="add del">
          <ac:chgData name="Viktorija Krongorne" userId="5ca1a707f0dafb58" providerId="LiveId" clId="{078B5C4E-14BC-4959-91D5-2E2911A12E98}" dt="2022-08-28T17:45:30.352" v="326" actId="26606"/>
          <ac:spMkLst>
            <pc:docMk/>
            <pc:sldMk cId="2656646338" sldId="1244"/>
            <ac:spMk id="27" creationId="{34DE9D20-D6C2-4834-9EE9-EC583F3FE571}"/>
          </ac:spMkLst>
        </pc:spChg>
        <pc:spChg chg="add del">
          <ac:chgData name="Viktorija Krongorne" userId="5ca1a707f0dafb58" providerId="LiveId" clId="{078B5C4E-14BC-4959-91D5-2E2911A12E98}" dt="2022-08-28T17:45:30.352" v="326" actId="26606"/>
          <ac:spMkLst>
            <pc:docMk/>
            <pc:sldMk cId="2656646338" sldId="1244"/>
            <ac:spMk id="35" creationId="{18AA7230-3BE6-DFC8-472A-EFB53E40A5C8}"/>
          </ac:spMkLst>
        </pc:spChg>
        <pc:spChg chg="add del">
          <ac:chgData name="Viktorija Krongorne" userId="5ca1a707f0dafb58" providerId="LiveId" clId="{078B5C4E-14BC-4959-91D5-2E2911A12E98}" dt="2022-08-28T17:45:30.352" v="326" actId="26606"/>
          <ac:spMkLst>
            <pc:docMk/>
            <pc:sldMk cId="2656646338" sldId="1244"/>
            <ac:spMk id="36" creationId="{37C83ED1-A8CA-D725-F8C5-92F5429BEFE2}"/>
          </ac:spMkLst>
        </pc:spChg>
        <pc:spChg chg="add del">
          <ac:chgData name="Viktorija Krongorne" userId="5ca1a707f0dafb58" providerId="LiveId" clId="{078B5C4E-14BC-4959-91D5-2E2911A12E98}" dt="2022-08-28T17:45:38.335" v="329" actId="26606"/>
          <ac:spMkLst>
            <pc:docMk/>
            <pc:sldMk cId="2656646338" sldId="1244"/>
            <ac:spMk id="38" creationId="{42A5316D-ED2F-4F89-B4B4-8D9240B1A348}"/>
          </ac:spMkLst>
        </pc:spChg>
        <pc:spChg chg="add mod">
          <ac:chgData name="Viktorija Krongorne" userId="5ca1a707f0dafb58" providerId="LiveId" clId="{078B5C4E-14BC-4959-91D5-2E2911A12E98}" dt="2022-08-28T17:53:16.792" v="795" actId="20577"/>
          <ac:spMkLst>
            <pc:docMk/>
            <pc:sldMk cId="2656646338" sldId="1244"/>
            <ac:spMk id="39" creationId="{18AA7230-3BE6-DFC8-472A-EFB53E40A5C8}"/>
          </ac:spMkLst>
        </pc:spChg>
        <pc:spChg chg="add del">
          <ac:chgData name="Viktorija Krongorne" userId="5ca1a707f0dafb58" providerId="LiveId" clId="{078B5C4E-14BC-4959-91D5-2E2911A12E98}" dt="2022-08-28T17:45:38.335" v="329" actId="26606"/>
          <ac:spMkLst>
            <pc:docMk/>
            <pc:sldMk cId="2656646338" sldId="1244"/>
            <ac:spMk id="40" creationId="{37C83ED1-A8CA-D725-F8C5-92F5429BEFE2}"/>
          </ac:spMkLst>
        </pc:spChg>
        <pc:spChg chg="add">
          <ac:chgData name="Viktorija Krongorne" userId="5ca1a707f0dafb58" providerId="LiveId" clId="{078B5C4E-14BC-4959-91D5-2E2911A12E98}" dt="2022-08-28T17:45:38.335" v="329" actId="26606"/>
          <ac:spMkLst>
            <pc:docMk/>
            <pc:sldMk cId="2656646338" sldId="1244"/>
            <ac:spMk id="45" creationId="{6753252F-4873-4F63-801D-CC719279A7D5}"/>
          </ac:spMkLst>
        </pc:spChg>
        <pc:spChg chg="add">
          <ac:chgData name="Viktorija Krongorne" userId="5ca1a707f0dafb58" providerId="LiveId" clId="{078B5C4E-14BC-4959-91D5-2E2911A12E98}" dt="2022-08-28T17:45:38.335" v="329" actId="26606"/>
          <ac:spMkLst>
            <pc:docMk/>
            <pc:sldMk cId="2656646338" sldId="1244"/>
            <ac:spMk id="47" creationId="{047C8CCB-F95D-4249-92DD-651249D3535A}"/>
          </ac:spMkLst>
        </pc:spChg>
        <pc:grpChg chg="add del">
          <ac:chgData name="Viktorija Krongorne" userId="5ca1a707f0dafb58" providerId="LiveId" clId="{078B5C4E-14BC-4959-91D5-2E2911A12E98}" dt="2022-08-28T17:45:30.352" v="326" actId="26606"/>
          <ac:grpSpMkLst>
            <pc:docMk/>
            <pc:sldMk cId="2656646338" sldId="1244"/>
            <ac:grpSpMk id="28" creationId="{6840C728-4E01-4237-82C8-9624DFA8554D}"/>
          </ac:grpSpMkLst>
        </pc:grpChg>
        <pc:grpChg chg="add del">
          <ac:chgData name="Viktorija Krongorne" userId="5ca1a707f0dafb58" providerId="LiveId" clId="{078B5C4E-14BC-4959-91D5-2E2911A12E98}" dt="2022-08-28T17:45:30.352" v="326" actId="26606"/>
          <ac:grpSpMkLst>
            <pc:docMk/>
            <pc:sldMk cId="2656646338" sldId="1244"/>
            <ac:grpSpMk id="31" creationId="{E27AF472-EAE3-4572-AB69-B92BD10DBC6D}"/>
          </ac:grpSpMkLst>
        </pc:grpChg>
        <pc:grpChg chg="mod">
          <ac:chgData name="Viktorija Krongorne" userId="5ca1a707f0dafb58" providerId="LiveId" clId="{078B5C4E-14BC-4959-91D5-2E2911A12E98}" dt="2022-08-28T18:17:28.115" v="1053"/>
          <ac:grpSpMkLst>
            <pc:docMk/>
            <pc:sldMk cId="2656646338" sldId="1244"/>
            <ac:grpSpMk id="37" creationId="{9EDE6A60-D938-1747-D708-782CCF0399ED}"/>
          </ac:grpSpMkLst>
        </pc:grpChg>
        <pc:grpChg chg="mod">
          <ac:chgData name="Viktorija Krongorne" userId="5ca1a707f0dafb58" providerId="LiveId" clId="{078B5C4E-14BC-4959-91D5-2E2911A12E98}" dt="2022-08-28T18:17:42.123" v="1060"/>
          <ac:grpSpMkLst>
            <pc:docMk/>
            <pc:sldMk cId="2656646338" sldId="1244"/>
            <ac:grpSpMk id="49" creationId="{45F57109-DA0D-9255-A4DC-4FB40D76CD32}"/>
          </ac:grpSpMkLst>
        </pc:grpChg>
        <pc:picChg chg="add mod">
          <ac:chgData name="Viktorija Krongorne" userId="5ca1a707f0dafb58" providerId="LiveId" clId="{078B5C4E-14BC-4959-91D5-2E2911A12E98}" dt="2022-08-28T17:45:43.954" v="331" actId="1076"/>
          <ac:picMkLst>
            <pc:docMk/>
            <pc:sldMk cId="2656646338" sldId="1244"/>
            <ac:picMk id="5" creationId="{CB144876-DDEC-D4E2-EFB7-6B33DB74872C}"/>
          </ac:picMkLst>
        </pc:picChg>
        <pc:inkChg chg="add">
          <ac:chgData name="Viktorija Krongorne" userId="5ca1a707f0dafb58" providerId="LiveId" clId="{078B5C4E-14BC-4959-91D5-2E2911A12E98}" dt="2022-08-28T18:16:56.703" v="1044" actId="9405"/>
          <ac:inkMkLst>
            <pc:docMk/>
            <pc:sldMk cId="2656646338" sldId="1244"/>
            <ac:inkMk id="6" creationId="{7F901082-CA23-B152-71B5-A30BB3054031}"/>
          </ac:inkMkLst>
        </pc:inkChg>
        <pc:inkChg chg="add del">
          <ac:chgData name="Viktorija Krongorne" userId="5ca1a707f0dafb58" providerId="LiveId" clId="{078B5C4E-14BC-4959-91D5-2E2911A12E98}" dt="2022-08-28T18:17:09.503" v="1046" actId="9405"/>
          <ac:inkMkLst>
            <pc:docMk/>
            <pc:sldMk cId="2656646338" sldId="1244"/>
            <ac:inkMk id="7" creationId="{7966039E-1974-DDEF-5672-1F7B693539A8}"/>
          </ac:inkMkLst>
        </pc:inkChg>
        <pc:inkChg chg="add del">
          <ac:chgData name="Viktorija Krongorne" userId="5ca1a707f0dafb58" providerId="LiveId" clId="{078B5C4E-14BC-4959-91D5-2E2911A12E98}" dt="2022-08-28T18:17:16.733" v="1048" actId="9405"/>
          <ac:inkMkLst>
            <pc:docMk/>
            <pc:sldMk cId="2656646338" sldId="1244"/>
            <ac:inkMk id="8" creationId="{83FF1CCE-B0CC-DBDC-E9C5-AFB7F27364F2}"/>
          </ac:inkMkLst>
        </pc:inkChg>
        <pc:inkChg chg="add mod">
          <ac:chgData name="Viktorija Krongorne" userId="5ca1a707f0dafb58" providerId="LiveId" clId="{078B5C4E-14BC-4959-91D5-2E2911A12E98}" dt="2022-08-28T18:17:28.115" v="1053"/>
          <ac:inkMkLst>
            <pc:docMk/>
            <pc:sldMk cId="2656646338" sldId="1244"/>
            <ac:inkMk id="9" creationId="{17656630-CC80-8114-A4E5-623026E151AE}"/>
          </ac:inkMkLst>
        </pc:inkChg>
        <pc:inkChg chg="add mod">
          <ac:chgData name="Viktorija Krongorne" userId="5ca1a707f0dafb58" providerId="LiveId" clId="{078B5C4E-14BC-4959-91D5-2E2911A12E98}" dt="2022-08-28T18:17:28.115" v="1053"/>
          <ac:inkMkLst>
            <pc:docMk/>
            <pc:sldMk cId="2656646338" sldId="1244"/>
            <ac:inkMk id="11" creationId="{A8CF9AE4-2FA2-A20F-1B19-F9F07338EB86}"/>
          </ac:inkMkLst>
        </pc:inkChg>
        <pc:inkChg chg="add">
          <ac:chgData name="Viktorija Krongorne" userId="5ca1a707f0dafb58" providerId="LiveId" clId="{078B5C4E-14BC-4959-91D5-2E2911A12E98}" dt="2022-08-28T18:17:26.264" v="1051" actId="9405"/>
          <ac:inkMkLst>
            <pc:docMk/>
            <pc:sldMk cId="2656646338" sldId="1244"/>
            <ac:inkMk id="13" creationId="{4DEEFB7C-FBBE-F871-523F-387446327D0D}"/>
          </ac:inkMkLst>
        </pc:inkChg>
        <pc:inkChg chg="add">
          <ac:chgData name="Viktorija Krongorne" userId="5ca1a707f0dafb58" providerId="LiveId" clId="{078B5C4E-14BC-4959-91D5-2E2911A12E98}" dt="2022-08-28T18:17:27.412" v="1052" actId="9405"/>
          <ac:inkMkLst>
            <pc:docMk/>
            <pc:sldMk cId="2656646338" sldId="1244"/>
            <ac:inkMk id="17" creationId="{B86194FB-8CAC-B14D-BF11-9150B07C2CA9}"/>
          </ac:inkMkLst>
        </pc:inkChg>
        <pc:inkChg chg="add">
          <ac:chgData name="Viktorija Krongorne" userId="5ca1a707f0dafb58" providerId="LiveId" clId="{078B5C4E-14BC-4959-91D5-2E2911A12E98}" dt="2022-08-28T18:17:29.958" v="1054" actId="9405"/>
          <ac:inkMkLst>
            <pc:docMk/>
            <pc:sldMk cId="2656646338" sldId="1244"/>
            <ac:inkMk id="41" creationId="{5745D429-72BD-A593-E60E-E4A4D3347D1D}"/>
          </ac:inkMkLst>
        </pc:inkChg>
        <pc:inkChg chg="add">
          <ac:chgData name="Viktorija Krongorne" userId="5ca1a707f0dafb58" providerId="LiveId" clId="{078B5C4E-14BC-4959-91D5-2E2911A12E98}" dt="2022-08-28T18:17:32.327" v="1055" actId="9405"/>
          <ac:inkMkLst>
            <pc:docMk/>
            <pc:sldMk cId="2656646338" sldId="1244"/>
            <ac:inkMk id="42" creationId="{C2975E12-4E8D-26DA-6E5A-08F95D702D1F}"/>
          </ac:inkMkLst>
        </pc:inkChg>
        <pc:inkChg chg="add">
          <ac:chgData name="Viktorija Krongorne" userId="5ca1a707f0dafb58" providerId="LiveId" clId="{078B5C4E-14BC-4959-91D5-2E2911A12E98}" dt="2022-08-28T18:17:37.774" v="1056" actId="9405"/>
          <ac:inkMkLst>
            <pc:docMk/>
            <pc:sldMk cId="2656646338" sldId="1244"/>
            <ac:inkMk id="43" creationId="{D598E842-507C-478A-3C42-97EE704143A4}"/>
          </ac:inkMkLst>
        </pc:inkChg>
        <pc:inkChg chg="add mod">
          <ac:chgData name="Viktorija Krongorne" userId="5ca1a707f0dafb58" providerId="LiveId" clId="{078B5C4E-14BC-4959-91D5-2E2911A12E98}" dt="2022-08-28T18:17:42.123" v="1060"/>
          <ac:inkMkLst>
            <pc:docMk/>
            <pc:sldMk cId="2656646338" sldId="1244"/>
            <ac:inkMk id="44" creationId="{09954974-2886-56FD-04EA-4C90C4FBB793}"/>
          </ac:inkMkLst>
        </pc:inkChg>
        <pc:inkChg chg="add mod">
          <ac:chgData name="Viktorija Krongorne" userId="5ca1a707f0dafb58" providerId="LiveId" clId="{078B5C4E-14BC-4959-91D5-2E2911A12E98}" dt="2022-08-28T18:17:42.123" v="1060"/>
          <ac:inkMkLst>
            <pc:docMk/>
            <pc:sldMk cId="2656646338" sldId="1244"/>
            <ac:inkMk id="46" creationId="{E57D704A-963C-EA20-4F04-4407684802A4}"/>
          </ac:inkMkLst>
        </pc:inkChg>
        <pc:inkChg chg="add">
          <ac:chgData name="Viktorija Krongorne" userId="5ca1a707f0dafb58" providerId="LiveId" clId="{078B5C4E-14BC-4959-91D5-2E2911A12E98}" dt="2022-08-28T18:17:41.364" v="1059" actId="9405"/>
          <ac:inkMkLst>
            <pc:docMk/>
            <pc:sldMk cId="2656646338" sldId="1244"/>
            <ac:inkMk id="48" creationId="{B681FF84-B98B-236B-A229-8F0A5543467D}"/>
          </ac:inkMkLst>
        </pc:inkChg>
      </pc:sldChg>
      <pc:sldChg chg="new del">
        <pc:chgData name="Viktorija Krongorne" userId="5ca1a707f0dafb58" providerId="LiveId" clId="{078B5C4E-14BC-4959-91D5-2E2911A12E98}" dt="2022-08-28T18:35:39.008" v="1354" actId="47"/>
        <pc:sldMkLst>
          <pc:docMk/>
          <pc:sldMk cId="3755004244" sldId="1245"/>
        </pc:sldMkLst>
      </pc:sldChg>
      <pc:sldChg chg="addSp delSp modSp new mod setBg">
        <pc:chgData name="Viktorija Krongorne" userId="5ca1a707f0dafb58" providerId="LiveId" clId="{078B5C4E-14BC-4959-91D5-2E2911A12E98}" dt="2022-08-28T18:30:43.836" v="1353" actId="1076"/>
        <pc:sldMkLst>
          <pc:docMk/>
          <pc:sldMk cId="2478684064" sldId="1246"/>
        </pc:sldMkLst>
        <pc:spChg chg="del">
          <ac:chgData name="Viktorija Krongorne" userId="5ca1a707f0dafb58" providerId="LiveId" clId="{078B5C4E-14BC-4959-91D5-2E2911A12E98}" dt="2022-08-28T18:29:49.626" v="1338" actId="26606"/>
          <ac:spMkLst>
            <pc:docMk/>
            <pc:sldMk cId="2478684064" sldId="1246"/>
            <ac:spMk id="2" creationId="{A34B2519-9654-33AB-7AD0-12D6C04ED2D2}"/>
          </ac:spMkLst>
        </pc:spChg>
        <pc:spChg chg="del">
          <ac:chgData name="Viktorija Krongorne" userId="5ca1a707f0dafb58" providerId="LiveId" clId="{078B5C4E-14BC-4959-91D5-2E2911A12E98}" dt="2022-08-28T18:28:53.359" v="1335"/>
          <ac:spMkLst>
            <pc:docMk/>
            <pc:sldMk cId="2478684064" sldId="1246"/>
            <ac:spMk id="3" creationId="{FB13D6A0-7BAD-19BB-C1DE-51006D96E0CC}"/>
          </ac:spMkLst>
        </pc:spChg>
        <pc:spChg chg="add del mod">
          <ac:chgData name="Viktorija Krongorne" userId="5ca1a707f0dafb58" providerId="LiveId" clId="{078B5C4E-14BC-4959-91D5-2E2911A12E98}" dt="2022-08-28T18:29:45.642" v="1337" actId="931"/>
          <ac:spMkLst>
            <pc:docMk/>
            <pc:sldMk cId="2478684064" sldId="1246"/>
            <ac:spMk id="6" creationId="{0A1B4664-BBA7-6283-FBB0-5AD6AAB45F96}"/>
          </ac:spMkLst>
        </pc:spChg>
        <pc:spChg chg="add del mod">
          <ac:chgData name="Viktorija Krongorne" userId="5ca1a707f0dafb58" providerId="LiveId" clId="{078B5C4E-14BC-4959-91D5-2E2911A12E98}" dt="2022-08-28T18:30:33.871" v="1348" actId="931"/>
          <ac:spMkLst>
            <pc:docMk/>
            <pc:sldMk cId="2478684064" sldId="1246"/>
            <ac:spMk id="10" creationId="{03176C75-EB01-1F4D-1CBC-2C82BE467040}"/>
          </ac:spMkLst>
        </pc:spChg>
        <pc:spChg chg="add del">
          <ac:chgData name="Viktorija Krongorne" userId="5ca1a707f0dafb58" providerId="LiveId" clId="{078B5C4E-14BC-4959-91D5-2E2911A12E98}" dt="2022-08-28T18:30:02.490" v="1343" actId="26606"/>
          <ac:spMkLst>
            <pc:docMk/>
            <pc:sldMk cId="2478684064" sldId="1246"/>
            <ac:spMk id="13" creationId="{86FF76B9-219D-4469-AF87-0236D29032F1}"/>
          </ac:spMkLst>
        </pc:spChg>
        <pc:spChg chg="add del">
          <ac:chgData name="Viktorija Krongorne" userId="5ca1a707f0dafb58" providerId="LiveId" clId="{078B5C4E-14BC-4959-91D5-2E2911A12E98}" dt="2022-08-28T18:30:02.490" v="1343" actId="26606"/>
          <ac:spMkLst>
            <pc:docMk/>
            <pc:sldMk cId="2478684064" sldId="1246"/>
            <ac:spMk id="19" creationId="{2E80C965-DB6D-4F81-9E9E-B027384D0BD6}"/>
          </ac:spMkLst>
        </pc:spChg>
        <pc:spChg chg="add del">
          <ac:chgData name="Viktorija Krongorne" userId="5ca1a707f0dafb58" providerId="LiveId" clId="{078B5C4E-14BC-4959-91D5-2E2911A12E98}" dt="2022-08-28T18:30:02.490" v="1343" actId="26606"/>
          <ac:spMkLst>
            <pc:docMk/>
            <pc:sldMk cId="2478684064" sldId="1246"/>
            <ac:spMk id="21" creationId="{633C5E46-DAC5-4661-9C87-22B08E2A512F}"/>
          </ac:spMkLst>
        </pc:spChg>
        <pc:spChg chg="add del">
          <ac:chgData name="Viktorija Krongorne" userId="5ca1a707f0dafb58" providerId="LiveId" clId="{078B5C4E-14BC-4959-91D5-2E2911A12E98}" dt="2022-08-28T18:30:02.475" v="1342" actId="26606"/>
          <ac:spMkLst>
            <pc:docMk/>
            <pc:sldMk cId="2478684064" sldId="1246"/>
            <ac:spMk id="26" creationId="{B670DBD5-770C-4383-9F54-5B86E86BD5BB}"/>
          </ac:spMkLst>
        </pc:spChg>
        <pc:spChg chg="add del">
          <ac:chgData name="Viktorija Krongorne" userId="5ca1a707f0dafb58" providerId="LiveId" clId="{078B5C4E-14BC-4959-91D5-2E2911A12E98}" dt="2022-08-28T18:30:38.687" v="1351" actId="26606"/>
          <ac:spMkLst>
            <pc:docMk/>
            <pc:sldMk cId="2478684064" sldId="1246"/>
            <ac:spMk id="28" creationId="{851012D1-8033-40B1-9EC0-91390FFC7403}"/>
          </ac:spMkLst>
        </pc:spChg>
        <pc:spChg chg="add del">
          <ac:chgData name="Viktorija Krongorne" userId="5ca1a707f0dafb58" providerId="LiveId" clId="{078B5C4E-14BC-4959-91D5-2E2911A12E98}" dt="2022-08-28T18:30:38.687" v="1351" actId="26606"/>
          <ac:spMkLst>
            <pc:docMk/>
            <pc:sldMk cId="2478684064" sldId="1246"/>
            <ac:spMk id="29" creationId="{569BBA9B-8F4E-4D2B-BEFA-41A475443377}"/>
          </ac:spMkLst>
        </pc:spChg>
        <pc:spChg chg="add del">
          <ac:chgData name="Viktorija Krongorne" userId="5ca1a707f0dafb58" providerId="LiveId" clId="{078B5C4E-14BC-4959-91D5-2E2911A12E98}" dt="2022-08-28T18:30:38.687" v="1351" actId="26606"/>
          <ac:spMkLst>
            <pc:docMk/>
            <pc:sldMk cId="2478684064" sldId="1246"/>
            <ac:spMk id="30" creationId="{2E80C965-DB6D-4F81-9E9E-B027384D0BD6}"/>
          </ac:spMkLst>
        </pc:spChg>
        <pc:spChg chg="add del">
          <ac:chgData name="Viktorija Krongorne" userId="5ca1a707f0dafb58" providerId="LiveId" clId="{078B5C4E-14BC-4959-91D5-2E2911A12E98}" dt="2022-08-28T18:30:38.687" v="1351" actId="26606"/>
          <ac:spMkLst>
            <pc:docMk/>
            <pc:sldMk cId="2478684064" sldId="1246"/>
            <ac:spMk id="32" creationId="{D291F021-C45C-4D44-A2B8-A789E386CC42}"/>
          </ac:spMkLst>
        </pc:spChg>
        <pc:spChg chg="add del">
          <ac:chgData name="Viktorija Krongorne" userId="5ca1a707f0dafb58" providerId="LiveId" clId="{078B5C4E-14BC-4959-91D5-2E2911A12E98}" dt="2022-08-28T18:30:38.677" v="1350" actId="26606"/>
          <ac:spMkLst>
            <pc:docMk/>
            <pc:sldMk cId="2478684064" sldId="1246"/>
            <ac:spMk id="37" creationId="{32BC26D8-82FB-445E-AA49-62A77D7C1EE0}"/>
          </ac:spMkLst>
        </pc:spChg>
        <pc:spChg chg="add del">
          <ac:chgData name="Viktorija Krongorne" userId="5ca1a707f0dafb58" providerId="LiveId" clId="{078B5C4E-14BC-4959-91D5-2E2911A12E98}" dt="2022-08-28T18:30:38.677" v="1350" actId="26606"/>
          <ac:spMkLst>
            <pc:docMk/>
            <pc:sldMk cId="2478684064" sldId="1246"/>
            <ac:spMk id="39" creationId="{CB44330D-EA18-4254-AA95-EB49948539B8}"/>
          </ac:spMkLst>
        </pc:spChg>
        <pc:spChg chg="add">
          <ac:chgData name="Viktorija Krongorne" userId="5ca1a707f0dafb58" providerId="LiveId" clId="{078B5C4E-14BC-4959-91D5-2E2911A12E98}" dt="2022-08-28T18:30:38.687" v="1351" actId="26606"/>
          <ac:spMkLst>
            <pc:docMk/>
            <pc:sldMk cId="2478684064" sldId="1246"/>
            <ac:spMk id="41" creationId="{29FDB030-9B49-4CED-8CCD-4D99382388AC}"/>
          </ac:spMkLst>
        </pc:spChg>
        <pc:spChg chg="add">
          <ac:chgData name="Viktorija Krongorne" userId="5ca1a707f0dafb58" providerId="LiveId" clId="{078B5C4E-14BC-4959-91D5-2E2911A12E98}" dt="2022-08-28T18:30:38.687" v="1351" actId="26606"/>
          <ac:spMkLst>
            <pc:docMk/>
            <pc:sldMk cId="2478684064" sldId="1246"/>
            <ac:spMk id="42" creationId="{F3060C83-F051-4F0E-ABAD-AA0DFC48B218}"/>
          </ac:spMkLst>
        </pc:spChg>
        <pc:spChg chg="add">
          <ac:chgData name="Viktorija Krongorne" userId="5ca1a707f0dafb58" providerId="LiveId" clId="{078B5C4E-14BC-4959-91D5-2E2911A12E98}" dt="2022-08-28T18:30:38.687" v="1351" actId="26606"/>
          <ac:spMkLst>
            <pc:docMk/>
            <pc:sldMk cId="2478684064" sldId="1246"/>
            <ac:spMk id="43" creationId="{3783CA14-24A1-485C-8B30-D6A5D87987AD}"/>
          </ac:spMkLst>
        </pc:spChg>
        <pc:spChg chg="add">
          <ac:chgData name="Viktorija Krongorne" userId="5ca1a707f0dafb58" providerId="LiveId" clId="{078B5C4E-14BC-4959-91D5-2E2911A12E98}" dt="2022-08-28T18:30:38.687" v="1351" actId="26606"/>
          <ac:spMkLst>
            <pc:docMk/>
            <pc:sldMk cId="2478684064" sldId="1246"/>
            <ac:spMk id="44" creationId="{83C98ABE-055B-441F-B07E-44F97F083C39}"/>
          </ac:spMkLst>
        </pc:spChg>
        <pc:spChg chg="add">
          <ac:chgData name="Viktorija Krongorne" userId="5ca1a707f0dafb58" providerId="LiveId" clId="{078B5C4E-14BC-4959-91D5-2E2911A12E98}" dt="2022-08-28T18:30:38.687" v="1351" actId="26606"/>
          <ac:spMkLst>
            <pc:docMk/>
            <pc:sldMk cId="2478684064" sldId="1246"/>
            <ac:spMk id="45" creationId="{9A97C86A-04D6-40F7-AE84-31AB43E6A846}"/>
          </ac:spMkLst>
        </pc:spChg>
        <pc:spChg chg="add">
          <ac:chgData name="Viktorija Krongorne" userId="5ca1a707f0dafb58" providerId="LiveId" clId="{078B5C4E-14BC-4959-91D5-2E2911A12E98}" dt="2022-08-28T18:30:38.687" v="1351" actId="26606"/>
          <ac:spMkLst>
            <pc:docMk/>
            <pc:sldMk cId="2478684064" sldId="1246"/>
            <ac:spMk id="47" creationId="{FF9F2414-84E8-453E-B1F3-389FDE8192D9}"/>
          </ac:spMkLst>
        </pc:spChg>
        <pc:spChg chg="add">
          <ac:chgData name="Viktorija Krongorne" userId="5ca1a707f0dafb58" providerId="LiveId" clId="{078B5C4E-14BC-4959-91D5-2E2911A12E98}" dt="2022-08-28T18:30:38.687" v="1351" actId="26606"/>
          <ac:spMkLst>
            <pc:docMk/>
            <pc:sldMk cId="2478684064" sldId="1246"/>
            <ac:spMk id="49" creationId="{3ECA69A1-7536-43AC-85EF-C7106179F5ED}"/>
          </ac:spMkLst>
        </pc:spChg>
        <pc:grpChg chg="add del">
          <ac:chgData name="Viktorija Krongorne" userId="5ca1a707f0dafb58" providerId="LiveId" clId="{078B5C4E-14BC-4959-91D5-2E2911A12E98}" dt="2022-08-28T18:30:02.490" v="1343" actId="26606"/>
          <ac:grpSpMkLst>
            <pc:docMk/>
            <pc:sldMk cId="2478684064" sldId="1246"/>
            <ac:grpSpMk id="15" creationId="{DB88BD78-87E1-424D-B479-C37D8E41B12E}"/>
          </ac:grpSpMkLst>
        </pc:grpChg>
        <pc:picChg chg="add del mod">
          <ac:chgData name="Viktorija Krongorne" userId="5ca1a707f0dafb58" providerId="LiveId" clId="{078B5C4E-14BC-4959-91D5-2E2911A12E98}" dt="2022-08-28T18:28:55.550" v="1336" actId="478"/>
          <ac:picMkLst>
            <pc:docMk/>
            <pc:sldMk cId="2478684064" sldId="1246"/>
            <ac:picMk id="4" creationId="{EBF96F9B-B56E-AB1F-C2A5-5FF5C0CB7E85}"/>
          </ac:picMkLst>
        </pc:picChg>
        <pc:picChg chg="add del mod">
          <ac:chgData name="Viktorija Krongorne" userId="5ca1a707f0dafb58" providerId="LiveId" clId="{078B5C4E-14BC-4959-91D5-2E2911A12E98}" dt="2022-08-28T18:30:25.252" v="1347" actId="478"/>
          <ac:picMkLst>
            <pc:docMk/>
            <pc:sldMk cId="2478684064" sldId="1246"/>
            <ac:picMk id="8" creationId="{836D6412-F223-69F4-A8BF-A5D55E0D5928}"/>
          </ac:picMkLst>
        </pc:picChg>
        <pc:picChg chg="add mod">
          <ac:chgData name="Viktorija Krongorne" userId="5ca1a707f0dafb58" providerId="LiveId" clId="{078B5C4E-14BC-4959-91D5-2E2911A12E98}" dt="2022-08-28T18:30:43.836" v="1353" actId="1076"/>
          <ac:picMkLst>
            <pc:docMk/>
            <pc:sldMk cId="2478684064" sldId="1246"/>
            <ac:picMk id="12" creationId="{D49E8858-7993-EA04-6C6C-0496DE58738E}"/>
          </ac:picMkLst>
        </pc:picChg>
      </pc:sldChg>
      <pc:sldChg chg="addSp modSp new mod setBg">
        <pc:chgData name="Viktorija Krongorne" userId="5ca1a707f0dafb58" providerId="LiveId" clId="{078B5C4E-14BC-4959-91D5-2E2911A12E98}" dt="2022-08-28T19:19:33.986" v="1436" actId="26606"/>
        <pc:sldMkLst>
          <pc:docMk/>
          <pc:sldMk cId="2274266507" sldId="1247"/>
        </pc:sldMkLst>
        <pc:spChg chg="mod">
          <ac:chgData name="Viktorija Krongorne" userId="5ca1a707f0dafb58" providerId="LiveId" clId="{078B5C4E-14BC-4959-91D5-2E2911A12E98}" dt="2022-08-28T19:19:33.986" v="1436" actId="26606"/>
          <ac:spMkLst>
            <pc:docMk/>
            <pc:sldMk cId="2274266507" sldId="1247"/>
            <ac:spMk id="2" creationId="{917E032B-14A3-65D8-AE95-AE4B2D25A023}"/>
          </ac:spMkLst>
        </pc:spChg>
        <pc:spChg chg="mod">
          <ac:chgData name="Viktorija Krongorne" userId="5ca1a707f0dafb58" providerId="LiveId" clId="{078B5C4E-14BC-4959-91D5-2E2911A12E98}" dt="2022-08-28T19:19:33.986" v="1436" actId="26606"/>
          <ac:spMkLst>
            <pc:docMk/>
            <pc:sldMk cId="2274266507" sldId="1247"/>
            <ac:spMk id="3" creationId="{E4633B44-E19F-46AD-3167-B1F56DC39A6B}"/>
          </ac:spMkLst>
        </pc:spChg>
        <pc:spChg chg="add">
          <ac:chgData name="Viktorija Krongorne" userId="5ca1a707f0dafb58" providerId="LiveId" clId="{078B5C4E-14BC-4959-91D5-2E2911A12E98}" dt="2022-08-28T19:19:33.986" v="1436" actId="26606"/>
          <ac:spMkLst>
            <pc:docMk/>
            <pc:sldMk cId="2274266507" sldId="1247"/>
            <ac:spMk id="8" creationId="{488333BA-AE6E-427A-9B16-A39C8073F4EB}"/>
          </ac:spMkLst>
        </pc:spChg>
        <pc:spChg chg="add">
          <ac:chgData name="Viktorija Krongorne" userId="5ca1a707f0dafb58" providerId="LiveId" clId="{078B5C4E-14BC-4959-91D5-2E2911A12E98}" dt="2022-08-28T19:19:33.986" v="1436" actId="26606"/>
          <ac:spMkLst>
            <pc:docMk/>
            <pc:sldMk cId="2274266507" sldId="1247"/>
            <ac:spMk id="10" creationId="{F98ED85F-DCEE-4B50-802E-71A6E3E12B04}"/>
          </ac:spMkLst>
        </pc:spChg>
      </pc:sldChg>
      <pc:sldChg chg="new del">
        <pc:chgData name="Viktorija Krongorne" userId="5ca1a707f0dafb58" providerId="LiveId" clId="{078B5C4E-14BC-4959-91D5-2E2911A12E98}" dt="2022-08-28T18:35:54.964" v="1357" actId="47"/>
        <pc:sldMkLst>
          <pc:docMk/>
          <pc:sldMk cId="3575466865" sldId="1247"/>
        </pc:sldMkLst>
      </pc:sldChg>
      <pc:sldChg chg="addSp delSp modSp new mod">
        <pc:chgData name="Viktorija Krongorne" userId="5ca1a707f0dafb58" providerId="LiveId" clId="{078B5C4E-14BC-4959-91D5-2E2911A12E98}" dt="2022-08-29T06:08:46.189" v="1995" actId="12269"/>
        <pc:sldMkLst>
          <pc:docMk/>
          <pc:sldMk cId="833209551" sldId="1248"/>
        </pc:sldMkLst>
        <pc:spChg chg="mod">
          <ac:chgData name="Viktorija Krongorne" userId="5ca1a707f0dafb58" providerId="LiveId" clId="{078B5C4E-14BC-4959-91D5-2E2911A12E98}" dt="2022-08-29T06:02:27.736" v="1597" actId="20577"/>
          <ac:spMkLst>
            <pc:docMk/>
            <pc:sldMk cId="833209551" sldId="1248"/>
            <ac:spMk id="2" creationId="{B7FBBEC6-E247-2CE9-B602-E52FEA73BE1B}"/>
          </ac:spMkLst>
        </pc:spChg>
        <pc:spChg chg="del">
          <ac:chgData name="Viktorija Krongorne" userId="5ca1a707f0dafb58" providerId="LiveId" clId="{078B5C4E-14BC-4959-91D5-2E2911A12E98}" dt="2022-08-29T06:04:03.602" v="1598" actId="1032"/>
          <ac:spMkLst>
            <pc:docMk/>
            <pc:sldMk cId="833209551" sldId="1248"/>
            <ac:spMk id="3" creationId="{CADE00C7-3576-502F-4630-BAAE53711E2D}"/>
          </ac:spMkLst>
        </pc:spChg>
        <pc:spChg chg="add del mod">
          <ac:chgData name="Viktorija Krongorne" userId="5ca1a707f0dafb58" providerId="LiveId" clId="{078B5C4E-14BC-4959-91D5-2E2911A12E98}" dt="2022-08-29T06:04:26.833" v="1600" actId="1032"/>
          <ac:spMkLst>
            <pc:docMk/>
            <pc:sldMk cId="833209551" sldId="1248"/>
            <ac:spMk id="6" creationId="{C18EECCE-EA32-D605-D447-6B3BC925DA5C}"/>
          </ac:spMkLst>
        </pc:spChg>
        <pc:graphicFrameChg chg="add del modGraphic">
          <ac:chgData name="Viktorija Krongorne" userId="5ca1a707f0dafb58" providerId="LiveId" clId="{078B5C4E-14BC-4959-91D5-2E2911A12E98}" dt="2022-08-29T06:04:08.398" v="1599" actId="478"/>
          <ac:graphicFrameMkLst>
            <pc:docMk/>
            <pc:sldMk cId="833209551" sldId="1248"/>
            <ac:graphicFrameMk id="4" creationId="{4C46BCE7-8769-1EA5-C438-9498F5FB6108}"/>
          </ac:graphicFrameMkLst>
        </pc:graphicFrameChg>
        <pc:graphicFrameChg chg="add mod modGraphic">
          <ac:chgData name="Viktorija Krongorne" userId="5ca1a707f0dafb58" providerId="LiveId" clId="{078B5C4E-14BC-4959-91D5-2E2911A12E98}" dt="2022-08-29T06:08:46.189" v="1995" actId="12269"/>
          <ac:graphicFrameMkLst>
            <pc:docMk/>
            <pc:sldMk cId="833209551" sldId="1248"/>
            <ac:graphicFrameMk id="7" creationId="{55BBC6C7-83AF-AD6A-4077-137BC4F464CF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30294E-3B60-4A2B-AFDA-338E8EC67F82}" type="doc">
      <dgm:prSet loTypeId="urn:microsoft.com/office/officeart/2016/7/layout/RepeatingBendingProcessNew" loCatId="process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E2E86341-9117-4D8E-B5AB-8671B0615F34}">
      <dgm:prSet/>
      <dgm:spPr/>
      <dgm:t>
        <a:bodyPr/>
        <a:lstStyle/>
        <a:p>
          <a:r>
            <a:rPr lang="lv-LV"/>
            <a:t>Sieviete</a:t>
          </a:r>
          <a:endParaRPr lang="en-US"/>
        </a:p>
      </dgm:t>
    </dgm:pt>
    <dgm:pt modelId="{69ACE585-CCCC-46DB-A7F7-2DE675757271}" type="parTrans" cxnId="{4E9C635B-1285-448A-A7C4-82CA55A84F8D}">
      <dgm:prSet/>
      <dgm:spPr/>
      <dgm:t>
        <a:bodyPr/>
        <a:lstStyle/>
        <a:p>
          <a:endParaRPr lang="en-US"/>
        </a:p>
      </dgm:t>
    </dgm:pt>
    <dgm:pt modelId="{27FE44B5-9895-4DD0-A40D-21E5077F78D7}" type="sibTrans" cxnId="{4E9C635B-1285-448A-A7C4-82CA55A84F8D}">
      <dgm:prSet/>
      <dgm:spPr/>
      <dgm:t>
        <a:bodyPr/>
        <a:lstStyle/>
        <a:p>
          <a:endParaRPr lang="en-US"/>
        </a:p>
      </dgm:t>
    </dgm:pt>
    <dgm:pt modelId="{0AF147C4-547F-4D18-8BEE-33E6676C2BA1}">
      <dgm:prSet/>
      <dgm:spPr/>
      <dgm:t>
        <a:bodyPr/>
        <a:lstStyle/>
        <a:p>
          <a:r>
            <a:rPr lang="lv-LV"/>
            <a:t>Mamma</a:t>
          </a:r>
          <a:endParaRPr lang="en-US"/>
        </a:p>
      </dgm:t>
    </dgm:pt>
    <dgm:pt modelId="{221DDC3E-2A1B-41DE-BB8D-7EE1E4421202}" type="parTrans" cxnId="{7032BE1F-7B70-43D1-A032-10DE6849C494}">
      <dgm:prSet/>
      <dgm:spPr/>
      <dgm:t>
        <a:bodyPr/>
        <a:lstStyle/>
        <a:p>
          <a:endParaRPr lang="en-US"/>
        </a:p>
      </dgm:t>
    </dgm:pt>
    <dgm:pt modelId="{C160CB44-0E91-4DA1-9CF1-E79D97B42486}" type="sibTrans" cxnId="{7032BE1F-7B70-43D1-A032-10DE6849C494}">
      <dgm:prSet/>
      <dgm:spPr/>
      <dgm:t>
        <a:bodyPr/>
        <a:lstStyle/>
        <a:p>
          <a:endParaRPr lang="en-US"/>
        </a:p>
      </dgm:t>
    </dgm:pt>
    <dgm:pt modelId="{F54B58B8-BDF5-4C1D-A227-8F46E3E639CE}">
      <dgm:prSet/>
      <dgm:spPr/>
      <dgm:t>
        <a:bodyPr/>
        <a:lstStyle/>
        <a:p>
          <a:r>
            <a:rPr lang="lv-LV"/>
            <a:t>Cilvēks </a:t>
          </a:r>
          <a:endParaRPr lang="en-US"/>
        </a:p>
      </dgm:t>
    </dgm:pt>
    <dgm:pt modelId="{49758EB9-A75F-47CE-825C-EABA5C8E6DAE}" type="parTrans" cxnId="{51831FBA-B838-4DAC-9037-25807138C06E}">
      <dgm:prSet/>
      <dgm:spPr/>
      <dgm:t>
        <a:bodyPr/>
        <a:lstStyle/>
        <a:p>
          <a:endParaRPr lang="en-US"/>
        </a:p>
      </dgm:t>
    </dgm:pt>
    <dgm:pt modelId="{1EBFD4E8-A675-4A1C-A9FB-F7A8E7987E78}" type="sibTrans" cxnId="{51831FBA-B838-4DAC-9037-25807138C06E}">
      <dgm:prSet/>
      <dgm:spPr/>
      <dgm:t>
        <a:bodyPr/>
        <a:lstStyle/>
        <a:p>
          <a:endParaRPr lang="en-US"/>
        </a:p>
      </dgm:t>
    </dgm:pt>
    <dgm:pt modelId="{1C1CB768-9787-4776-9F9B-8E0C6C3DF0A5}">
      <dgm:prSet/>
      <dgm:spPr/>
      <dgm:t>
        <a:bodyPr/>
        <a:lstStyle/>
        <a:p>
          <a:r>
            <a:rPr lang="lv-LV"/>
            <a:t>Draugs </a:t>
          </a:r>
          <a:endParaRPr lang="en-US"/>
        </a:p>
      </dgm:t>
    </dgm:pt>
    <dgm:pt modelId="{F523E58F-41EB-47AF-9764-1845585D1F23}" type="parTrans" cxnId="{53A0E352-22B8-410C-AABD-375F912EE520}">
      <dgm:prSet/>
      <dgm:spPr/>
      <dgm:t>
        <a:bodyPr/>
        <a:lstStyle/>
        <a:p>
          <a:endParaRPr lang="en-US"/>
        </a:p>
      </dgm:t>
    </dgm:pt>
    <dgm:pt modelId="{8C078F14-0138-4AA0-BF50-C5B2EDDF0AF8}" type="sibTrans" cxnId="{53A0E352-22B8-410C-AABD-375F912EE520}">
      <dgm:prSet/>
      <dgm:spPr/>
      <dgm:t>
        <a:bodyPr/>
        <a:lstStyle/>
        <a:p>
          <a:endParaRPr lang="en-US"/>
        </a:p>
      </dgm:t>
    </dgm:pt>
    <dgm:pt modelId="{754D35B2-0177-48E5-8579-8D4BF018CC85}">
      <dgm:prSet/>
      <dgm:spPr/>
      <dgm:t>
        <a:bodyPr/>
        <a:lstStyle/>
        <a:p>
          <a:r>
            <a:rPr lang="lv-LV"/>
            <a:t>Kolēģis </a:t>
          </a:r>
          <a:endParaRPr lang="en-US"/>
        </a:p>
      </dgm:t>
    </dgm:pt>
    <dgm:pt modelId="{D14D60B4-1833-43EF-8777-29B456BE338B}" type="parTrans" cxnId="{7E262594-B401-49DD-B402-3A02A6201DE8}">
      <dgm:prSet/>
      <dgm:spPr/>
      <dgm:t>
        <a:bodyPr/>
        <a:lstStyle/>
        <a:p>
          <a:endParaRPr lang="en-US"/>
        </a:p>
      </dgm:t>
    </dgm:pt>
    <dgm:pt modelId="{9AAE2864-CF1E-41CD-B324-DB0459258DE3}" type="sibTrans" cxnId="{7E262594-B401-49DD-B402-3A02A6201DE8}">
      <dgm:prSet/>
      <dgm:spPr/>
      <dgm:t>
        <a:bodyPr/>
        <a:lstStyle/>
        <a:p>
          <a:endParaRPr lang="en-US"/>
        </a:p>
      </dgm:t>
    </dgm:pt>
    <dgm:pt modelId="{10BB0083-50CE-4A70-ABBB-1DF2ED19229B}">
      <dgm:prSet/>
      <dgm:spPr/>
      <dgm:t>
        <a:bodyPr/>
        <a:lstStyle/>
        <a:p>
          <a:r>
            <a:rPr lang="lv-LV"/>
            <a:t>Cilvēks, kas konstanti mācās.</a:t>
          </a:r>
          <a:endParaRPr lang="en-US"/>
        </a:p>
      </dgm:t>
    </dgm:pt>
    <dgm:pt modelId="{B120DA7D-2A51-4875-8812-5F90B064E2B3}" type="parTrans" cxnId="{0B7A5482-5AA2-4CBB-83D8-BAF256EE61BB}">
      <dgm:prSet/>
      <dgm:spPr/>
      <dgm:t>
        <a:bodyPr/>
        <a:lstStyle/>
        <a:p>
          <a:endParaRPr lang="en-US"/>
        </a:p>
      </dgm:t>
    </dgm:pt>
    <dgm:pt modelId="{F65ABCB6-5FDC-4F4E-8626-BF1DC5E6316B}" type="sibTrans" cxnId="{0B7A5482-5AA2-4CBB-83D8-BAF256EE61BB}">
      <dgm:prSet/>
      <dgm:spPr/>
      <dgm:t>
        <a:bodyPr/>
        <a:lstStyle/>
        <a:p>
          <a:endParaRPr lang="en-US"/>
        </a:p>
      </dgm:t>
    </dgm:pt>
    <dgm:pt modelId="{0C43FBBD-1B3D-47AA-B883-F5C0EB20E067}">
      <dgm:prSet/>
      <dgm:spPr/>
      <dgm:t>
        <a:bodyPr/>
        <a:lstStyle/>
        <a:p>
          <a:r>
            <a:rPr lang="lv-LV" b="1" i="1" dirty="0"/>
            <a:t>Izglītība: </a:t>
          </a:r>
          <a:endParaRPr lang="en-US" dirty="0"/>
        </a:p>
      </dgm:t>
    </dgm:pt>
    <dgm:pt modelId="{E6C1415A-679C-4DEE-B29D-1B098A95FF51}" type="parTrans" cxnId="{877199FE-FBE6-48E5-93A4-F312AE44BE2C}">
      <dgm:prSet/>
      <dgm:spPr/>
      <dgm:t>
        <a:bodyPr/>
        <a:lstStyle/>
        <a:p>
          <a:endParaRPr lang="en-US"/>
        </a:p>
      </dgm:t>
    </dgm:pt>
    <dgm:pt modelId="{AC915EB3-3C37-459E-9827-890A587CABE9}" type="sibTrans" cxnId="{877199FE-FBE6-48E5-93A4-F312AE44BE2C}">
      <dgm:prSet/>
      <dgm:spPr/>
      <dgm:t>
        <a:bodyPr/>
        <a:lstStyle/>
        <a:p>
          <a:endParaRPr lang="en-US"/>
        </a:p>
      </dgm:t>
    </dgm:pt>
    <dgm:pt modelId="{79D8B07E-1C79-4D01-8E93-6CDE7DC8E827}">
      <dgm:prSet/>
      <dgm:spPr/>
      <dgm:t>
        <a:bodyPr/>
        <a:lstStyle/>
        <a:p>
          <a:r>
            <a:rPr lang="lv-LV"/>
            <a:t>Profesionālā izglītība- komercpakalpojumu darbinieks</a:t>
          </a:r>
          <a:endParaRPr lang="en-US"/>
        </a:p>
      </dgm:t>
    </dgm:pt>
    <dgm:pt modelId="{9BA8EEBA-5A71-4FFE-8469-3D554EDC61C1}" type="parTrans" cxnId="{34CD44A4-8965-44B9-92E9-00136E14B47C}">
      <dgm:prSet/>
      <dgm:spPr/>
      <dgm:t>
        <a:bodyPr/>
        <a:lstStyle/>
        <a:p>
          <a:endParaRPr lang="en-US"/>
        </a:p>
      </dgm:t>
    </dgm:pt>
    <dgm:pt modelId="{CBE92F3E-74C5-43C8-8189-039B4E8967B5}" type="sibTrans" cxnId="{34CD44A4-8965-44B9-92E9-00136E14B47C}">
      <dgm:prSet/>
      <dgm:spPr/>
      <dgm:t>
        <a:bodyPr/>
        <a:lstStyle/>
        <a:p>
          <a:endParaRPr lang="en-US"/>
        </a:p>
      </dgm:t>
    </dgm:pt>
    <dgm:pt modelId="{31F9A24F-B75B-4CF5-AE18-5FBF0674110E}">
      <dgm:prSet/>
      <dgm:spPr/>
      <dgm:t>
        <a:bodyPr/>
        <a:lstStyle/>
        <a:p>
          <a:r>
            <a:rPr lang="lv-LV"/>
            <a:t>Profesionālās ievirzes izglītība- Jāzepa Mediņa Rīgas 1. mūzikas skola </a:t>
          </a:r>
          <a:endParaRPr lang="en-US"/>
        </a:p>
      </dgm:t>
    </dgm:pt>
    <dgm:pt modelId="{7B47E831-B56E-49C9-935E-33B77C547DAC}" type="parTrans" cxnId="{71A4F8B6-921D-4B1F-861C-C306ACD0A297}">
      <dgm:prSet/>
      <dgm:spPr/>
      <dgm:t>
        <a:bodyPr/>
        <a:lstStyle/>
        <a:p>
          <a:endParaRPr lang="en-US"/>
        </a:p>
      </dgm:t>
    </dgm:pt>
    <dgm:pt modelId="{DA492311-697E-4A8F-8983-8B5FDA6D4475}" type="sibTrans" cxnId="{71A4F8B6-921D-4B1F-861C-C306ACD0A297}">
      <dgm:prSet/>
      <dgm:spPr/>
      <dgm:t>
        <a:bodyPr/>
        <a:lstStyle/>
        <a:p>
          <a:endParaRPr lang="en-US"/>
        </a:p>
      </dgm:t>
    </dgm:pt>
    <dgm:pt modelId="{396FC6CE-AF41-4FE0-AF0C-C0BA4BD374C1}">
      <dgm:prSet/>
      <dgm:spPr/>
      <dgm:t>
        <a:bodyPr/>
        <a:lstStyle/>
        <a:p>
          <a:r>
            <a:rPr lang="lv-LV"/>
            <a:t>Bakalaura grāds skolvadībā un latviešu valodas un literatūras skolotāja profesijā</a:t>
          </a:r>
          <a:endParaRPr lang="en-US"/>
        </a:p>
      </dgm:t>
    </dgm:pt>
    <dgm:pt modelId="{5BC11F15-D679-4E6E-BF03-91D5DA2C3B48}" type="parTrans" cxnId="{55FFAF41-0336-42DF-AE33-4B071ACA1F64}">
      <dgm:prSet/>
      <dgm:spPr/>
      <dgm:t>
        <a:bodyPr/>
        <a:lstStyle/>
        <a:p>
          <a:endParaRPr lang="en-US"/>
        </a:p>
      </dgm:t>
    </dgm:pt>
    <dgm:pt modelId="{ECEF21A1-3329-49A2-BD10-4AC1660E559B}" type="sibTrans" cxnId="{55FFAF41-0336-42DF-AE33-4B071ACA1F64}">
      <dgm:prSet/>
      <dgm:spPr/>
      <dgm:t>
        <a:bodyPr/>
        <a:lstStyle/>
        <a:p>
          <a:endParaRPr lang="en-US"/>
        </a:p>
      </dgm:t>
    </dgm:pt>
    <dgm:pt modelId="{9296D553-3E8B-4952-B996-26652AA46A3F}">
      <dgm:prSet/>
      <dgm:spPr/>
      <dgm:t>
        <a:bodyPr/>
        <a:lstStyle/>
        <a:p>
          <a:r>
            <a:rPr lang="lv-LV"/>
            <a:t>Maģistrs: profesionālais maģistra grāds izglītības vadībā </a:t>
          </a:r>
          <a:endParaRPr lang="en-US"/>
        </a:p>
      </dgm:t>
    </dgm:pt>
    <dgm:pt modelId="{87E633C2-1E1B-4F18-B520-AF499D206AAB}" type="parTrans" cxnId="{BA1A219C-AC1D-49BF-AC70-B363FFE5B6CC}">
      <dgm:prSet/>
      <dgm:spPr/>
      <dgm:t>
        <a:bodyPr/>
        <a:lstStyle/>
        <a:p>
          <a:endParaRPr lang="en-US"/>
        </a:p>
      </dgm:t>
    </dgm:pt>
    <dgm:pt modelId="{67BDA1C9-1613-44B8-B5D9-C8895ADF670F}" type="sibTrans" cxnId="{BA1A219C-AC1D-49BF-AC70-B363FFE5B6CC}">
      <dgm:prSet/>
      <dgm:spPr/>
      <dgm:t>
        <a:bodyPr/>
        <a:lstStyle/>
        <a:p>
          <a:endParaRPr lang="en-US"/>
        </a:p>
      </dgm:t>
    </dgm:pt>
    <dgm:pt modelId="{34DD06A3-7CB5-4FD9-9C6A-104145F8A7D1}">
      <dgm:prSet/>
      <dgm:spPr/>
      <dgm:t>
        <a:bodyPr/>
        <a:lstStyle/>
        <a:p>
          <a:r>
            <a:rPr lang="lv-LV" b="1" i="1"/>
            <a:t>Pieredze: </a:t>
          </a:r>
          <a:endParaRPr lang="en-US"/>
        </a:p>
      </dgm:t>
    </dgm:pt>
    <dgm:pt modelId="{202D6A43-B7F1-40D5-A85A-E456DA9B2C8D}" type="parTrans" cxnId="{BF26E65C-FE68-4786-B67B-B1E75F1993AE}">
      <dgm:prSet/>
      <dgm:spPr/>
      <dgm:t>
        <a:bodyPr/>
        <a:lstStyle/>
        <a:p>
          <a:endParaRPr lang="en-US"/>
        </a:p>
      </dgm:t>
    </dgm:pt>
    <dgm:pt modelId="{82795BCB-2EFA-466D-87CF-4A90F8B45288}" type="sibTrans" cxnId="{BF26E65C-FE68-4786-B67B-B1E75F1993AE}">
      <dgm:prSet/>
      <dgm:spPr/>
      <dgm:t>
        <a:bodyPr/>
        <a:lstStyle/>
        <a:p>
          <a:endParaRPr lang="en-US"/>
        </a:p>
      </dgm:t>
    </dgm:pt>
    <dgm:pt modelId="{C2717DF1-0C01-4D8E-A574-B427097F90BA}">
      <dgm:prSet/>
      <dgm:spPr/>
      <dgm:t>
        <a:bodyPr/>
        <a:lstStyle/>
        <a:p>
          <a:r>
            <a:rPr lang="lv-LV" dirty="0"/>
            <a:t>Dalība zinātniskajās konferencēs ar referātiem</a:t>
          </a:r>
          <a:endParaRPr lang="en-US" dirty="0"/>
        </a:p>
      </dgm:t>
    </dgm:pt>
    <dgm:pt modelId="{30A5EFA3-B00E-4295-AEC1-983582FD7D73}" type="parTrans" cxnId="{6839BBC2-AFA9-4505-8991-7FFB0C1A72FD}">
      <dgm:prSet/>
      <dgm:spPr/>
      <dgm:t>
        <a:bodyPr/>
        <a:lstStyle/>
        <a:p>
          <a:endParaRPr lang="en-US"/>
        </a:p>
      </dgm:t>
    </dgm:pt>
    <dgm:pt modelId="{9B0646C8-7F5B-4B5F-A7BD-D1D2EDBFD122}" type="sibTrans" cxnId="{6839BBC2-AFA9-4505-8991-7FFB0C1A72FD}">
      <dgm:prSet/>
      <dgm:spPr/>
      <dgm:t>
        <a:bodyPr/>
        <a:lstStyle/>
        <a:p>
          <a:endParaRPr lang="en-US"/>
        </a:p>
      </dgm:t>
    </dgm:pt>
    <dgm:pt modelId="{09CEF0C1-B701-422C-91DB-58729E8AC31D}">
      <dgm:prSet/>
      <dgm:spPr/>
      <dgm:t>
        <a:bodyPr/>
        <a:lstStyle/>
        <a:p>
          <a:r>
            <a:rPr lang="lv-LV"/>
            <a:t>Pedagoģiskais darbs </a:t>
          </a:r>
          <a:endParaRPr lang="en-US"/>
        </a:p>
      </dgm:t>
    </dgm:pt>
    <dgm:pt modelId="{1EAF8046-5526-41A3-BE2D-DE487E954776}" type="parTrans" cxnId="{34A620D9-78B0-46B4-B493-29B0BDC12983}">
      <dgm:prSet/>
      <dgm:spPr/>
      <dgm:t>
        <a:bodyPr/>
        <a:lstStyle/>
        <a:p>
          <a:endParaRPr lang="en-US"/>
        </a:p>
      </dgm:t>
    </dgm:pt>
    <dgm:pt modelId="{E2847FAB-D015-4554-A67B-C6C95E621123}" type="sibTrans" cxnId="{34A620D9-78B0-46B4-B493-29B0BDC12983}">
      <dgm:prSet/>
      <dgm:spPr/>
      <dgm:t>
        <a:bodyPr/>
        <a:lstStyle/>
        <a:p>
          <a:endParaRPr lang="en-US"/>
        </a:p>
      </dgm:t>
    </dgm:pt>
    <dgm:pt modelId="{088A916D-DB6E-41C7-B1C6-242CCBD63661}">
      <dgm:prSet/>
      <dgm:spPr/>
      <dgm:t>
        <a:bodyPr/>
        <a:lstStyle/>
        <a:p>
          <a:r>
            <a:rPr lang="lv-LV"/>
            <a:t>Darbs izglītības pētniecībā </a:t>
          </a:r>
          <a:endParaRPr lang="en-US"/>
        </a:p>
      </dgm:t>
    </dgm:pt>
    <dgm:pt modelId="{4B2E7A64-9A19-4420-A92C-AEBC276381B6}" type="parTrans" cxnId="{F4770FEB-8FD6-41D7-8C90-4FC3DD05426D}">
      <dgm:prSet/>
      <dgm:spPr/>
      <dgm:t>
        <a:bodyPr/>
        <a:lstStyle/>
        <a:p>
          <a:endParaRPr lang="en-US"/>
        </a:p>
      </dgm:t>
    </dgm:pt>
    <dgm:pt modelId="{773BA458-C6E3-4EC3-9CBD-D2890C3566E7}" type="sibTrans" cxnId="{F4770FEB-8FD6-41D7-8C90-4FC3DD05426D}">
      <dgm:prSet/>
      <dgm:spPr/>
      <dgm:t>
        <a:bodyPr/>
        <a:lstStyle/>
        <a:p>
          <a:endParaRPr lang="en-US"/>
        </a:p>
      </dgm:t>
    </dgm:pt>
    <dgm:pt modelId="{F8B90919-C594-484D-85D1-3C93C3FBA449}">
      <dgm:prSet/>
      <dgm:spPr/>
      <dgm:t>
        <a:bodyPr/>
        <a:lstStyle/>
        <a:p>
          <a:r>
            <a:rPr lang="lv-LV"/>
            <a:t>Nometņu vadīšana </a:t>
          </a:r>
          <a:endParaRPr lang="en-US"/>
        </a:p>
      </dgm:t>
    </dgm:pt>
    <dgm:pt modelId="{AF942814-A902-45C8-86CA-4B9F937C90BF}" type="parTrans" cxnId="{6182034C-1184-4502-80B8-F5B690736910}">
      <dgm:prSet/>
      <dgm:spPr/>
      <dgm:t>
        <a:bodyPr/>
        <a:lstStyle/>
        <a:p>
          <a:endParaRPr lang="en-US"/>
        </a:p>
      </dgm:t>
    </dgm:pt>
    <dgm:pt modelId="{85F18F77-A47D-4F11-8A72-4E35BDB6F580}" type="sibTrans" cxnId="{6182034C-1184-4502-80B8-F5B690736910}">
      <dgm:prSet/>
      <dgm:spPr/>
      <dgm:t>
        <a:bodyPr/>
        <a:lstStyle/>
        <a:p>
          <a:endParaRPr lang="en-US"/>
        </a:p>
      </dgm:t>
    </dgm:pt>
    <dgm:pt modelId="{29CACDA6-6F82-4AB3-BE0B-D7E592F8C8D8}" type="pres">
      <dgm:prSet presAssocID="{E430294E-3B60-4A2B-AFDA-338E8EC67F82}" presName="Name0" presStyleCnt="0">
        <dgm:presLayoutVars>
          <dgm:dir/>
          <dgm:resizeHandles val="exact"/>
        </dgm:presLayoutVars>
      </dgm:prSet>
      <dgm:spPr/>
    </dgm:pt>
    <dgm:pt modelId="{52AAD984-38C7-44BD-BBE3-2525B2881936}" type="pres">
      <dgm:prSet presAssocID="{E2E86341-9117-4D8E-B5AB-8671B0615F34}" presName="node" presStyleLbl="node1" presStyleIdx="0" presStyleCnt="16">
        <dgm:presLayoutVars>
          <dgm:bulletEnabled val="1"/>
        </dgm:presLayoutVars>
      </dgm:prSet>
      <dgm:spPr/>
    </dgm:pt>
    <dgm:pt modelId="{87D80DFA-934F-4838-AE68-F4A7F168D460}" type="pres">
      <dgm:prSet presAssocID="{27FE44B5-9895-4DD0-A40D-21E5077F78D7}" presName="sibTrans" presStyleLbl="sibTrans1D1" presStyleIdx="0" presStyleCnt="15"/>
      <dgm:spPr/>
    </dgm:pt>
    <dgm:pt modelId="{9BC92EF0-2B8A-4598-92D0-722D22C90B14}" type="pres">
      <dgm:prSet presAssocID="{27FE44B5-9895-4DD0-A40D-21E5077F78D7}" presName="connectorText" presStyleLbl="sibTrans1D1" presStyleIdx="0" presStyleCnt="15"/>
      <dgm:spPr/>
    </dgm:pt>
    <dgm:pt modelId="{581ADD1A-147F-46E5-ADB1-C566D5958031}" type="pres">
      <dgm:prSet presAssocID="{0AF147C4-547F-4D18-8BEE-33E6676C2BA1}" presName="node" presStyleLbl="node1" presStyleIdx="1" presStyleCnt="16">
        <dgm:presLayoutVars>
          <dgm:bulletEnabled val="1"/>
        </dgm:presLayoutVars>
      </dgm:prSet>
      <dgm:spPr/>
    </dgm:pt>
    <dgm:pt modelId="{DCA9C444-A30F-476F-941F-56510D2354F2}" type="pres">
      <dgm:prSet presAssocID="{C160CB44-0E91-4DA1-9CF1-E79D97B42486}" presName="sibTrans" presStyleLbl="sibTrans1D1" presStyleIdx="1" presStyleCnt="15"/>
      <dgm:spPr/>
    </dgm:pt>
    <dgm:pt modelId="{AE19065F-50E5-4479-A976-01FE5729ACB4}" type="pres">
      <dgm:prSet presAssocID="{C160CB44-0E91-4DA1-9CF1-E79D97B42486}" presName="connectorText" presStyleLbl="sibTrans1D1" presStyleIdx="1" presStyleCnt="15"/>
      <dgm:spPr/>
    </dgm:pt>
    <dgm:pt modelId="{0A2AB5FF-CADE-4A21-9827-CE58C4B8B0CC}" type="pres">
      <dgm:prSet presAssocID="{F54B58B8-BDF5-4C1D-A227-8F46E3E639CE}" presName="node" presStyleLbl="node1" presStyleIdx="2" presStyleCnt="16">
        <dgm:presLayoutVars>
          <dgm:bulletEnabled val="1"/>
        </dgm:presLayoutVars>
      </dgm:prSet>
      <dgm:spPr/>
    </dgm:pt>
    <dgm:pt modelId="{607BFFED-0355-4693-81B2-54F7D21A46BE}" type="pres">
      <dgm:prSet presAssocID="{1EBFD4E8-A675-4A1C-A9FB-F7A8E7987E78}" presName="sibTrans" presStyleLbl="sibTrans1D1" presStyleIdx="2" presStyleCnt="15"/>
      <dgm:spPr/>
    </dgm:pt>
    <dgm:pt modelId="{721C6B4E-6448-4C7C-AFB5-BC7364FD1280}" type="pres">
      <dgm:prSet presAssocID="{1EBFD4E8-A675-4A1C-A9FB-F7A8E7987E78}" presName="connectorText" presStyleLbl="sibTrans1D1" presStyleIdx="2" presStyleCnt="15"/>
      <dgm:spPr/>
    </dgm:pt>
    <dgm:pt modelId="{1FD4481F-3B3D-4B77-AD0E-D6DD196830E3}" type="pres">
      <dgm:prSet presAssocID="{1C1CB768-9787-4776-9F9B-8E0C6C3DF0A5}" presName="node" presStyleLbl="node1" presStyleIdx="3" presStyleCnt="16">
        <dgm:presLayoutVars>
          <dgm:bulletEnabled val="1"/>
        </dgm:presLayoutVars>
      </dgm:prSet>
      <dgm:spPr/>
    </dgm:pt>
    <dgm:pt modelId="{2603FDDD-45C6-4B00-9B1F-22E25F3B4596}" type="pres">
      <dgm:prSet presAssocID="{8C078F14-0138-4AA0-BF50-C5B2EDDF0AF8}" presName="sibTrans" presStyleLbl="sibTrans1D1" presStyleIdx="3" presStyleCnt="15"/>
      <dgm:spPr/>
    </dgm:pt>
    <dgm:pt modelId="{DE2275C9-1C50-415B-8B9A-D9FCC201C066}" type="pres">
      <dgm:prSet presAssocID="{8C078F14-0138-4AA0-BF50-C5B2EDDF0AF8}" presName="connectorText" presStyleLbl="sibTrans1D1" presStyleIdx="3" presStyleCnt="15"/>
      <dgm:spPr/>
    </dgm:pt>
    <dgm:pt modelId="{3FF9C20C-AC83-46F8-A3EB-C7D955F5CC20}" type="pres">
      <dgm:prSet presAssocID="{754D35B2-0177-48E5-8579-8D4BF018CC85}" presName="node" presStyleLbl="node1" presStyleIdx="4" presStyleCnt="16">
        <dgm:presLayoutVars>
          <dgm:bulletEnabled val="1"/>
        </dgm:presLayoutVars>
      </dgm:prSet>
      <dgm:spPr/>
    </dgm:pt>
    <dgm:pt modelId="{17BD89E9-6AD9-4168-BD0A-94E1A1376C00}" type="pres">
      <dgm:prSet presAssocID="{9AAE2864-CF1E-41CD-B324-DB0459258DE3}" presName="sibTrans" presStyleLbl="sibTrans1D1" presStyleIdx="4" presStyleCnt="15"/>
      <dgm:spPr/>
    </dgm:pt>
    <dgm:pt modelId="{B69996C4-0E02-4B2D-B363-98CEF206977E}" type="pres">
      <dgm:prSet presAssocID="{9AAE2864-CF1E-41CD-B324-DB0459258DE3}" presName="connectorText" presStyleLbl="sibTrans1D1" presStyleIdx="4" presStyleCnt="15"/>
      <dgm:spPr/>
    </dgm:pt>
    <dgm:pt modelId="{07B01F12-3645-4F1C-BD0D-69C0CA83D979}" type="pres">
      <dgm:prSet presAssocID="{10BB0083-50CE-4A70-ABBB-1DF2ED19229B}" presName="node" presStyleLbl="node1" presStyleIdx="5" presStyleCnt="16">
        <dgm:presLayoutVars>
          <dgm:bulletEnabled val="1"/>
        </dgm:presLayoutVars>
      </dgm:prSet>
      <dgm:spPr/>
    </dgm:pt>
    <dgm:pt modelId="{580E83E7-4A6C-4623-89CE-129B335C4DAB}" type="pres">
      <dgm:prSet presAssocID="{F65ABCB6-5FDC-4F4E-8626-BF1DC5E6316B}" presName="sibTrans" presStyleLbl="sibTrans1D1" presStyleIdx="5" presStyleCnt="15"/>
      <dgm:spPr/>
    </dgm:pt>
    <dgm:pt modelId="{6175E478-86B3-4C08-9D1D-D3684C36905F}" type="pres">
      <dgm:prSet presAssocID="{F65ABCB6-5FDC-4F4E-8626-BF1DC5E6316B}" presName="connectorText" presStyleLbl="sibTrans1D1" presStyleIdx="5" presStyleCnt="15"/>
      <dgm:spPr/>
    </dgm:pt>
    <dgm:pt modelId="{CE3CA3C1-FEC5-42B8-8960-7155C6E0F3EB}" type="pres">
      <dgm:prSet presAssocID="{0C43FBBD-1B3D-47AA-B883-F5C0EB20E067}" presName="node" presStyleLbl="node1" presStyleIdx="6" presStyleCnt="16">
        <dgm:presLayoutVars>
          <dgm:bulletEnabled val="1"/>
        </dgm:presLayoutVars>
      </dgm:prSet>
      <dgm:spPr/>
    </dgm:pt>
    <dgm:pt modelId="{A5055A6E-6BC6-4463-AA0F-CBBCD26FEDD0}" type="pres">
      <dgm:prSet presAssocID="{AC915EB3-3C37-459E-9827-890A587CABE9}" presName="sibTrans" presStyleLbl="sibTrans1D1" presStyleIdx="6" presStyleCnt="15"/>
      <dgm:spPr/>
    </dgm:pt>
    <dgm:pt modelId="{602EE91D-26EA-41A1-A718-2328ED5FC87E}" type="pres">
      <dgm:prSet presAssocID="{AC915EB3-3C37-459E-9827-890A587CABE9}" presName="connectorText" presStyleLbl="sibTrans1D1" presStyleIdx="6" presStyleCnt="15"/>
      <dgm:spPr/>
    </dgm:pt>
    <dgm:pt modelId="{DC360B53-1249-4AD3-AB2D-7201F487908C}" type="pres">
      <dgm:prSet presAssocID="{79D8B07E-1C79-4D01-8E93-6CDE7DC8E827}" presName="node" presStyleLbl="node1" presStyleIdx="7" presStyleCnt="16">
        <dgm:presLayoutVars>
          <dgm:bulletEnabled val="1"/>
        </dgm:presLayoutVars>
      </dgm:prSet>
      <dgm:spPr/>
    </dgm:pt>
    <dgm:pt modelId="{48E0C252-5C93-4367-9DB7-1F777EB56AD4}" type="pres">
      <dgm:prSet presAssocID="{CBE92F3E-74C5-43C8-8189-039B4E8967B5}" presName="sibTrans" presStyleLbl="sibTrans1D1" presStyleIdx="7" presStyleCnt="15"/>
      <dgm:spPr/>
    </dgm:pt>
    <dgm:pt modelId="{42D4CBD4-48EF-4A50-BEE6-DB1B60D9A540}" type="pres">
      <dgm:prSet presAssocID="{CBE92F3E-74C5-43C8-8189-039B4E8967B5}" presName="connectorText" presStyleLbl="sibTrans1D1" presStyleIdx="7" presStyleCnt="15"/>
      <dgm:spPr/>
    </dgm:pt>
    <dgm:pt modelId="{7C9302EB-C978-417A-9E61-1E1FE7457BAE}" type="pres">
      <dgm:prSet presAssocID="{31F9A24F-B75B-4CF5-AE18-5FBF0674110E}" presName="node" presStyleLbl="node1" presStyleIdx="8" presStyleCnt="16">
        <dgm:presLayoutVars>
          <dgm:bulletEnabled val="1"/>
        </dgm:presLayoutVars>
      </dgm:prSet>
      <dgm:spPr/>
    </dgm:pt>
    <dgm:pt modelId="{7343BCB8-6B4D-41C1-AA73-D061BF54358F}" type="pres">
      <dgm:prSet presAssocID="{DA492311-697E-4A8F-8983-8B5FDA6D4475}" presName="sibTrans" presStyleLbl="sibTrans1D1" presStyleIdx="8" presStyleCnt="15"/>
      <dgm:spPr/>
    </dgm:pt>
    <dgm:pt modelId="{651A5C46-66F1-4C42-97A7-05737B43609F}" type="pres">
      <dgm:prSet presAssocID="{DA492311-697E-4A8F-8983-8B5FDA6D4475}" presName="connectorText" presStyleLbl="sibTrans1D1" presStyleIdx="8" presStyleCnt="15"/>
      <dgm:spPr/>
    </dgm:pt>
    <dgm:pt modelId="{60B4DCE0-2050-426C-A753-9123F217499C}" type="pres">
      <dgm:prSet presAssocID="{396FC6CE-AF41-4FE0-AF0C-C0BA4BD374C1}" presName="node" presStyleLbl="node1" presStyleIdx="9" presStyleCnt="16">
        <dgm:presLayoutVars>
          <dgm:bulletEnabled val="1"/>
        </dgm:presLayoutVars>
      </dgm:prSet>
      <dgm:spPr/>
    </dgm:pt>
    <dgm:pt modelId="{308D92F9-FAB2-4763-BACF-D1E2B564D586}" type="pres">
      <dgm:prSet presAssocID="{ECEF21A1-3329-49A2-BD10-4AC1660E559B}" presName="sibTrans" presStyleLbl="sibTrans1D1" presStyleIdx="9" presStyleCnt="15"/>
      <dgm:spPr/>
    </dgm:pt>
    <dgm:pt modelId="{BE9DA84F-B9A2-4E36-B222-A1EB7ABE0ABD}" type="pres">
      <dgm:prSet presAssocID="{ECEF21A1-3329-49A2-BD10-4AC1660E559B}" presName="connectorText" presStyleLbl="sibTrans1D1" presStyleIdx="9" presStyleCnt="15"/>
      <dgm:spPr/>
    </dgm:pt>
    <dgm:pt modelId="{27AF2530-5C1A-49E1-990E-1CCC94D23D43}" type="pres">
      <dgm:prSet presAssocID="{9296D553-3E8B-4952-B996-26652AA46A3F}" presName="node" presStyleLbl="node1" presStyleIdx="10" presStyleCnt="16">
        <dgm:presLayoutVars>
          <dgm:bulletEnabled val="1"/>
        </dgm:presLayoutVars>
      </dgm:prSet>
      <dgm:spPr/>
    </dgm:pt>
    <dgm:pt modelId="{05108181-9E1C-4000-A05B-D08BA284B64B}" type="pres">
      <dgm:prSet presAssocID="{67BDA1C9-1613-44B8-B5D9-C8895ADF670F}" presName="sibTrans" presStyleLbl="sibTrans1D1" presStyleIdx="10" presStyleCnt="15"/>
      <dgm:spPr/>
    </dgm:pt>
    <dgm:pt modelId="{93073E7A-F194-476F-84DD-36F882916A41}" type="pres">
      <dgm:prSet presAssocID="{67BDA1C9-1613-44B8-B5D9-C8895ADF670F}" presName="connectorText" presStyleLbl="sibTrans1D1" presStyleIdx="10" presStyleCnt="15"/>
      <dgm:spPr/>
    </dgm:pt>
    <dgm:pt modelId="{FA6CE1DA-8BA6-4E69-BE50-7D6657046A38}" type="pres">
      <dgm:prSet presAssocID="{34DD06A3-7CB5-4FD9-9C6A-104145F8A7D1}" presName="node" presStyleLbl="node1" presStyleIdx="11" presStyleCnt="16">
        <dgm:presLayoutVars>
          <dgm:bulletEnabled val="1"/>
        </dgm:presLayoutVars>
      </dgm:prSet>
      <dgm:spPr/>
    </dgm:pt>
    <dgm:pt modelId="{D3257BB3-0217-4EC1-BFB8-B59FE999041D}" type="pres">
      <dgm:prSet presAssocID="{82795BCB-2EFA-466D-87CF-4A90F8B45288}" presName="sibTrans" presStyleLbl="sibTrans1D1" presStyleIdx="11" presStyleCnt="15"/>
      <dgm:spPr/>
    </dgm:pt>
    <dgm:pt modelId="{2FC499B0-5DD7-4FA2-AF2C-CE42004C260F}" type="pres">
      <dgm:prSet presAssocID="{82795BCB-2EFA-466D-87CF-4A90F8B45288}" presName="connectorText" presStyleLbl="sibTrans1D1" presStyleIdx="11" presStyleCnt="15"/>
      <dgm:spPr/>
    </dgm:pt>
    <dgm:pt modelId="{A790665E-8112-474F-BA68-8BA794FD50DA}" type="pres">
      <dgm:prSet presAssocID="{C2717DF1-0C01-4D8E-A574-B427097F90BA}" presName="node" presStyleLbl="node1" presStyleIdx="12" presStyleCnt="16">
        <dgm:presLayoutVars>
          <dgm:bulletEnabled val="1"/>
        </dgm:presLayoutVars>
      </dgm:prSet>
      <dgm:spPr/>
    </dgm:pt>
    <dgm:pt modelId="{52C937F1-D29B-4C5F-8297-C821C44DB8FC}" type="pres">
      <dgm:prSet presAssocID="{9B0646C8-7F5B-4B5F-A7BD-D1D2EDBFD122}" presName="sibTrans" presStyleLbl="sibTrans1D1" presStyleIdx="12" presStyleCnt="15"/>
      <dgm:spPr/>
    </dgm:pt>
    <dgm:pt modelId="{88B63E49-2E04-4E38-A630-603C414A9797}" type="pres">
      <dgm:prSet presAssocID="{9B0646C8-7F5B-4B5F-A7BD-D1D2EDBFD122}" presName="connectorText" presStyleLbl="sibTrans1D1" presStyleIdx="12" presStyleCnt="15"/>
      <dgm:spPr/>
    </dgm:pt>
    <dgm:pt modelId="{D606368D-3BD8-4A88-BEA0-3E8D57856516}" type="pres">
      <dgm:prSet presAssocID="{09CEF0C1-B701-422C-91DB-58729E8AC31D}" presName="node" presStyleLbl="node1" presStyleIdx="13" presStyleCnt="16">
        <dgm:presLayoutVars>
          <dgm:bulletEnabled val="1"/>
        </dgm:presLayoutVars>
      </dgm:prSet>
      <dgm:spPr/>
    </dgm:pt>
    <dgm:pt modelId="{2641A0D4-FE33-47C7-9ADD-2E6CFE9E6F8E}" type="pres">
      <dgm:prSet presAssocID="{E2847FAB-D015-4554-A67B-C6C95E621123}" presName="sibTrans" presStyleLbl="sibTrans1D1" presStyleIdx="13" presStyleCnt="15"/>
      <dgm:spPr/>
    </dgm:pt>
    <dgm:pt modelId="{B8C0431C-7489-44DE-A8CF-84097FD53B8D}" type="pres">
      <dgm:prSet presAssocID="{E2847FAB-D015-4554-A67B-C6C95E621123}" presName="connectorText" presStyleLbl="sibTrans1D1" presStyleIdx="13" presStyleCnt="15"/>
      <dgm:spPr/>
    </dgm:pt>
    <dgm:pt modelId="{05E93A4D-A3D4-4D5F-A1E5-0F9664F8A982}" type="pres">
      <dgm:prSet presAssocID="{088A916D-DB6E-41C7-B1C6-242CCBD63661}" presName="node" presStyleLbl="node1" presStyleIdx="14" presStyleCnt="16">
        <dgm:presLayoutVars>
          <dgm:bulletEnabled val="1"/>
        </dgm:presLayoutVars>
      </dgm:prSet>
      <dgm:spPr/>
    </dgm:pt>
    <dgm:pt modelId="{C6982BF8-DF2D-4264-89AD-B3A8756C0FA2}" type="pres">
      <dgm:prSet presAssocID="{773BA458-C6E3-4EC3-9CBD-D2890C3566E7}" presName="sibTrans" presStyleLbl="sibTrans1D1" presStyleIdx="14" presStyleCnt="15"/>
      <dgm:spPr/>
    </dgm:pt>
    <dgm:pt modelId="{8831C3D0-8DA3-4CC2-9CBC-93F5EC3796CD}" type="pres">
      <dgm:prSet presAssocID="{773BA458-C6E3-4EC3-9CBD-D2890C3566E7}" presName="connectorText" presStyleLbl="sibTrans1D1" presStyleIdx="14" presStyleCnt="15"/>
      <dgm:spPr/>
    </dgm:pt>
    <dgm:pt modelId="{A308515C-3FAA-4A69-AF58-FAD4D8971159}" type="pres">
      <dgm:prSet presAssocID="{F8B90919-C594-484D-85D1-3C93C3FBA449}" presName="node" presStyleLbl="node1" presStyleIdx="15" presStyleCnt="16">
        <dgm:presLayoutVars>
          <dgm:bulletEnabled val="1"/>
        </dgm:presLayoutVars>
      </dgm:prSet>
      <dgm:spPr/>
    </dgm:pt>
  </dgm:ptLst>
  <dgm:cxnLst>
    <dgm:cxn modelId="{D0695701-2CCB-4988-ABA3-21B7C9F6DA2F}" type="presOf" srcId="{DA492311-697E-4A8F-8983-8B5FDA6D4475}" destId="{7343BCB8-6B4D-41C1-AA73-D061BF54358F}" srcOrd="0" destOrd="0" presId="urn:microsoft.com/office/officeart/2016/7/layout/RepeatingBendingProcessNew"/>
    <dgm:cxn modelId="{F5714202-D4FE-4D1B-9736-69C55A6151AF}" type="presOf" srcId="{DA492311-697E-4A8F-8983-8B5FDA6D4475}" destId="{651A5C46-66F1-4C42-97A7-05737B43609F}" srcOrd="1" destOrd="0" presId="urn:microsoft.com/office/officeart/2016/7/layout/RepeatingBendingProcessNew"/>
    <dgm:cxn modelId="{5FE9F908-CFC8-4C40-8965-131A06279F8D}" type="presOf" srcId="{F65ABCB6-5FDC-4F4E-8626-BF1DC5E6316B}" destId="{580E83E7-4A6C-4623-89CE-129B335C4DAB}" srcOrd="0" destOrd="0" presId="urn:microsoft.com/office/officeart/2016/7/layout/RepeatingBendingProcessNew"/>
    <dgm:cxn modelId="{066BAA10-23F6-47F1-896C-A06BFDA9074D}" type="presOf" srcId="{F54B58B8-BDF5-4C1D-A227-8F46E3E639CE}" destId="{0A2AB5FF-CADE-4A21-9827-CE58C4B8B0CC}" srcOrd="0" destOrd="0" presId="urn:microsoft.com/office/officeart/2016/7/layout/RepeatingBendingProcessNew"/>
    <dgm:cxn modelId="{89551B14-8627-46B8-B3F7-AA2935321EE1}" type="presOf" srcId="{09CEF0C1-B701-422C-91DB-58729E8AC31D}" destId="{D606368D-3BD8-4A88-BEA0-3E8D57856516}" srcOrd="0" destOrd="0" presId="urn:microsoft.com/office/officeart/2016/7/layout/RepeatingBendingProcessNew"/>
    <dgm:cxn modelId="{048F1819-0A51-4663-B43A-B1D74CFB821F}" type="presOf" srcId="{396FC6CE-AF41-4FE0-AF0C-C0BA4BD374C1}" destId="{60B4DCE0-2050-426C-A753-9123F217499C}" srcOrd="0" destOrd="0" presId="urn:microsoft.com/office/officeart/2016/7/layout/RepeatingBendingProcessNew"/>
    <dgm:cxn modelId="{AC07161E-9861-4743-B557-AE48CE307D4F}" type="presOf" srcId="{1EBFD4E8-A675-4A1C-A9FB-F7A8E7987E78}" destId="{721C6B4E-6448-4C7C-AFB5-BC7364FD1280}" srcOrd="1" destOrd="0" presId="urn:microsoft.com/office/officeart/2016/7/layout/RepeatingBendingProcessNew"/>
    <dgm:cxn modelId="{7032BE1F-7B70-43D1-A032-10DE6849C494}" srcId="{E430294E-3B60-4A2B-AFDA-338E8EC67F82}" destId="{0AF147C4-547F-4D18-8BEE-33E6676C2BA1}" srcOrd="1" destOrd="0" parTransId="{221DDC3E-2A1B-41DE-BB8D-7EE1E4421202}" sibTransId="{C160CB44-0E91-4DA1-9CF1-E79D97B42486}"/>
    <dgm:cxn modelId="{2541912C-5D37-487C-94F8-A61225F138D0}" type="presOf" srcId="{773BA458-C6E3-4EC3-9CBD-D2890C3566E7}" destId="{8831C3D0-8DA3-4CC2-9CBC-93F5EC3796CD}" srcOrd="1" destOrd="0" presId="urn:microsoft.com/office/officeart/2016/7/layout/RepeatingBendingProcessNew"/>
    <dgm:cxn modelId="{75C67030-8153-4AFE-83D6-3E4BBE7A3354}" type="presOf" srcId="{1EBFD4E8-A675-4A1C-A9FB-F7A8E7987E78}" destId="{607BFFED-0355-4693-81B2-54F7D21A46BE}" srcOrd="0" destOrd="0" presId="urn:microsoft.com/office/officeart/2016/7/layout/RepeatingBendingProcessNew"/>
    <dgm:cxn modelId="{24CFE635-4F93-4466-86B9-B4B733D0A1A2}" type="presOf" srcId="{E430294E-3B60-4A2B-AFDA-338E8EC67F82}" destId="{29CACDA6-6F82-4AB3-BE0B-D7E592F8C8D8}" srcOrd="0" destOrd="0" presId="urn:microsoft.com/office/officeart/2016/7/layout/RepeatingBendingProcessNew"/>
    <dgm:cxn modelId="{8B2CC43C-C080-4FCE-882A-C3C9FC8C9CAA}" type="presOf" srcId="{0C43FBBD-1B3D-47AA-B883-F5C0EB20E067}" destId="{CE3CA3C1-FEC5-42B8-8960-7155C6E0F3EB}" srcOrd="0" destOrd="0" presId="urn:microsoft.com/office/officeart/2016/7/layout/RepeatingBendingProcessNew"/>
    <dgm:cxn modelId="{FCC56C3E-2D09-4AB7-84C2-048A713F2624}" type="presOf" srcId="{8C078F14-0138-4AA0-BF50-C5B2EDDF0AF8}" destId="{DE2275C9-1C50-415B-8B9A-D9FCC201C066}" srcOrd="1" destOrd="0" presId="urn:microsoft.com/office/officeart/2016/7/layout/RepeatingBendingProcessNew"/>
    <dgm:cxn modelId="{4E9C635B-1285-448A-A7C4-82CA55A84F8D}" srcId="{E430294E-3B60-4A2B-AFDA-338E8EC67F82}" destId="{E2E86341-9117-4D8E-B5AB-8671B0615F34}" srcOrd="0" destOrd="0" parTransId="{69ACE585-CCCC-46DB-A7F7-2DE675757271}" sibTransId="{27FE44B5-9895-4DD0-A40D-21E5077F78D7}"/>
    <dgm:cxn modelId="{8164225C-797D-4E78-84EE-A216F5E50F5E}" type="presOf" srcId="{088A916D-DB6E-41C7-B1C6-242CCBD63661}" destId="{05E93A4D-A3D4-4D5F-A1E5-0F9664F8A982}" srcOrd="0" destOrd="0" presId="urn:microsoft.com/office/officeart/2016/7/layout/RepeatingBendingProcessNew"/>
    <dgm:cxn modelId="{BF26E65C-FE68-4786-B67B-B1E75F1993AE}" srcId="{E430294E-3B60-4A2B-AFDA-338E8EC67F82}" destId="{34DD06A3-7CB5-4FD9-9C6A-104145F8A7D1}" srcOrd="11" destOrd="0" parTransId="{202D6A43-B7F1-40D5-A85A-E456DA9B2C8D}" sibTransId="{82795BCB-2EFA-466D-87CF-4A90F8B45288}"/>
    <dgm:cxn modelId="{E241F05C-43EA-4652-8795-A76B3D0717FD}" type="presOf" srcId="{8C078F14-0138-4AA0-BF50-C5B2EDDF0AF8}" destId="{2603FDDD-45C6-4B00-9B1F-22E25F3B4596}" srcOrd="0" destOrd="0" presId="urn:microsoft.com/office/officeart/2016/7/layout/RepeatingBendingProcessNew"/>
    <dgm:cxn modelId="{92643E5E-C420-4DC1-A103-3A1911D377E1}" type="presOf" srcId="{9AAE2864-CF1E-41CD-B324-DB0459258DE3}" destId="{17BD89E9-6AD9-4168-BD0A-94E1A1376C00}" srcOrd="0" destOrd="0" presId="urn:microsoft.com/office/officeart/2016/7/layout/RepeatingBendingProcessNew"/>
    <dgm:cxn modelId="{CC398F61-43CD-48E6-9E77-F91CBAD5F279}" type="presOf" srcId="{C160CB44-0E91-4DA1-9CF1-E79D97B42486}" destId="{AE19065F-50E5-4479-A976-01FE5729ACB4}" srcOrd="1" destOrd="0" presId="urn:microsoft.com/office/officeart/2016/7/layout/RepeatingBendingProcessNew"/>
    <dgm:cxn modelId="{55FFAF41-0336-42DF-AE33-4B071ACA1F64}" srcId="{E430294E-3B60-4A2B-AFDA-338E8EC67F82}" destId="{396FC6CE-AF41-4FE0-AF0C-C0BA4BD374C1}" srcOrd="9" destOrd="0" parTransId="{5BC11F15-D679-4E6E-BF03-91D5DA2C3B48}" sibTransId="{ECEF21A1-3329-49A2-BD10-4AC1660E559B}"/>
    <dgm:cxn modelId="{33481A63-7EB0-4955-8A28-F55C7E58E2EE}" type="presOf" srcId="{773BA458-C6E3-4EC3-9CBD-D2890C3566E7}" destId="{C6982BF8-DF2D-4264-89AD-B3A8756C0FA2}" srcOrd="0" destOrd="0" presId="urn:microsoft.com/office/officeart/2016/7/layout/RepeatingBendingProcessNew"/>
    <dgm:cxn modelId="{C31BBD46-9BD4-459C-8DB7-F9E82E219295}" type="presOf" srcId="{82795BCB-2EFA-466D-87CF-4A90F8B45288}" destId="{D3257BB3-0217-4EC1-BFB8-B59FE999041D}" srcOrd="0" destOrd="0" presId="urn:microsoft.com/office/officeart/2016/7/layout/RepeatingBendingProcessNew"/>
    <dgm:cxn modelId="{78C0B249-6E30-403E-B338-D575FC895A63}" type="presOf" srcId="{ECEF21A1-3329-49A2-BD10-4AC1660E559B}" destId="{BE9DA84F-B9A2-4E36-B222-A1EB7ABE0ABD}" srcOrd="1" destOrd="0" presId="urn:microsoft.com/office/officeart/2016/7/layout/RepeatingBendingProcessNew"/>
    <dgm:cxn modelId="{AD6A4B6B-A25D-4A11-8FB1-FC9AC53B5EEE}" type="presOf" srcId="{E2847FAB-D015-4554-A67B-C6C95E621123}" destId="{2641A0D4-FE33-47C7-9ADD-2E6CFE9E6F8E}" srcOrd="0" destOrd="0" presId="urn:microsoft.com/office/officeart/2016/7/layout/RepeatingBendingProcessNew"/>
    <dgm:cxn modelId="{6182034C-1184-4502-80B8-F5B690736910}" srcId="{E430294E-3B60-4A2B-AFDA-338E8EC67F82}" destId="{F8B90919-C594-484D-85D1-3C93C3FBA449}" srcOrd="15" destOrd="0" parTransId="{AF942814-A902-45C8-86CA-4B9F937C90BF}" sibTransId="{85F18F77-A47D-4F11-8A72-4E35BDB6F580}"/>
    <dgm:cxn modelId="{5E285D6D-1A52-40C2-884B-F20652A0A1FC}" type="presOf" srcId="{F65ABCB6-5FDC-4F4E-8626-BF1DC5E6316B}" destId="{6175E478-86B3-4C08-9D1D-D3684C36905F}" srcOrd="1" destOrd="0" presId="urn:microsoft.com/office/officeart/2016/7/layout/RepeatingBendingProcessNew"/>
    <dgm:cxn modelId="{4248CB4E-CFEB-4995-8586-E9FE41803025}" type="presOf" srcId="{E2847FAB-D015-4554-A67B-C6C95E621123}" destId="{B8C0431C-7489-44DE-A8CF-84097FD53B8D}" srcOrd="1" destOrd="0" presId="urn:microsoft.com/office/officeart/2016/7/layout/RepeatingBendingProcessNew"/>
    <dgm:cxn modelId="{D822AB72-9E25-4DB2-951F-91BAC5D46FEA}" type="presOf" srcId="{1C1CB768-9787-4776-9F9B-8E0C6C3DF0A5}" destId="{1FD4481F-3B3D-4B77-AD0E-D6DD196830E3}" srcOrd="0" destOrd="0" presId="urn:microsoft.com/office/officeart/2016/7/layout/RepeatingBendingProcessNew"/>
    <dgm:cxn modelId="{53A0E352-22B8-410C-AABD-375F912EE520}" srcId="{E430294E-3B60-4A2B-AFDA-338E8EC67F82}" destId="{1C1CB768-9787-4776-9F9B-8E0C6C3DF0A5}" srcOrd="3" destOrd="0" parTransId="{F523E58F-41EB-47AF-9764-1845585D1F23}" sibTransId="{8C078F14-0138-4AA0-BF50-C5B2EDDF0AF8}"/>
    <dgm:cxn modelId="{5B8C7F74-41AE-4A5A-BFDC-243C1EC203F6}" type="presOf" srcId="{10BB0083-50CE-4A70-ABBB-1DF2ED19229B}" destId="{07B01F12-3645-4F1C-BD0D-69C0CA83D979}" srcOrd="0" destOrd="0" presId="urn:microsoft.com/office/officeart/2016/7/layout/RepeatingBendingProcessNew"/>
    <dgm:cxn modelId="{5BE71258-3C71-48C4-AC03-0F0663A51F06}" type="presOf" srcId="{9AAE2864-CF1E-41CD-B324-DB0459258DE3}" destId="{B69996C4-0E02-4B2D-B363-98CEF206977E}" srcOrd="1" destOrd="0" presId="urn:microsoft.com/office/officeart/2016/7/layout/RepeatingBendingProcessNew"/>
    <dgm:cxn modelId="{0B7A5482-5AA2-4CBB-83D8-BAF256EE61BB}" srcId="{E430294E-3B60-4A2B-AFDA-338E8EC67F82}" destId="{10BB0083-50CE-4A70-ABBB-1DF2ED19229B}" srcOrd="5" destOrd="0" parTransId="{B120DA7D-2A51-4875-8812-5F90B064E2B3}" sibTransId="{F65ABCB6-5FDC-4F4E-8626-BF1DC5E6316B}"/>
    <dgm:cxn modelId="{778D3786-A25D-4BC6-9233-90EA53B5EECD}" type="presOf" srcId="{C2717DF1-0C01-4D8E-A574-B427097F90BA}" destId="{A790665E-8112-474F-BA68-8BA794FD50DA}" srcOrd="0" destOrd="0" presId="urn:microsoft.com/office/officeart/2016/7/layout/RepeatingBendingProcessNew"/>
    <dgm:cxn modelId="{C69B6787-86BD-4D72-B6E6-1B8D8A72F43A}" type="presOf" srcId="{9296D553-3E8B-4952-B996-26652AA46A3F}" destId="{27AF2530-5C1A-49E1-990E-1CCC94D23D43}" srcOrd="0" destOrd="0" presId="urn:microsoft.com/office/officeart/2016/7/layout/RepeatingBendingProcessNew"/>
    <dgm:cxn modelId="{34005F88-95FF-4A94-97C6-51562769B549}" type="presOf" srcId="{E2E86341-9117-4D8E-B5AB-8671B0615F34}" destId="{52AAD984-38C7-44BD-BBE3-2525B2881936}" srcOrd="0" destOrd="0" presId="urn:microsoft.com/office/officeart/2016/7/layout/RepeatingBendingProcessNew"/>
    <dgm:cxn modelId="{D1CBF290-9A7C-4316-96E5-6944E1EB2B50}" type="presOf" srcId="{ECEF21A1-3329-49A2-BD10-4AC1660E559B}" destId="{308D92F9-FAB2-4763-BACF-D1E2B564D586}" srcOrd="0" destOrd="0" presId="urn:microsoft.com/office/officeart/2016/7/layout/RepeatingBendingProcessNew"/>
    <dgm:cxn modelId="{71E8BC92-5AA0-4B8C-8F14-DD64C1EF330D}" type="presOf" srcId="{CBE92F3E-74C5-43C8-8189-039B4E8967B5}" destId="{48E0C252-5C93-4367-9DB7-1F777EB56AD4}" srcOrd="0" destOrd="0" presId="urn:microsoft.com/office/officeart/2016/7/layout/RepeatingBendingProcessNew"/>
    <dgm:cxn modelId="{7E262594-B401-49DD-B402-3A02A6201DE8}" srcId="{E430294E-3B60-4A2B-AFDA-338E8EC67F82}" destId="{754D35B2-0177-48E5-8579-8D4BF018CC85}" srcOrd="4" destOrd="0" parTransId="{D14D60B4-1833-43EF-8777-29B456BE338B}" sibTransId="{9AAE2864-CF1E-41CD-B324-DB0459258DE3}"/>
    <dgm:cxn modelId="{ADA9FD97-FEF0-466F-92C6-20C807FDA1ED}" type="presOf" srcId="{9B0646C8-7F5B-4B5F-A7BD-D1D2EDBFD122}" destId="{88B63E49-2E04-4E38-A630-603C414A9797}" srcOrd="1" destOrd="0" presId="urn:microsoft.com/office/officeart/2016/7/layout/RepeatingBendingProcessNew"/>
    <dgm:cxn modelId="{4188CB9A-B84A-485B-8C34-B78593275AFD}" type="presOf" srcId="{27FE44B5-9895-4DD0-A40D-21E5077F78D7}" destId="{9BC92EF0-2B8A-4598-92D0-722D22C90B14}" srcOrd="1" destOrd="0" presId="urn:microsoft.com/office/officeart/2016/7/layout/RepeatingBendingProcessNew"/>
    <dgm:cxn modelId="{BA1A219C-AC1D-49BF-AC70-B363FFE5B6CC}" srcId="{E430294E-3B60-4A2B-AFDA-338E8EC67F82}" destId="{9296D553-3E8B-4952-B996-26652AA46A3F}" srcOrd="10" destOrd="0" parTransId="{87E633C2-1E1B-4F18-B520-AF499D206AAB}" sibTransId="{67BDA1C9-1613-44B8-B5D9-C8895ADF670F}"/>
    <dgm:cxn modelId="{AAC9A6A0-55BF-430C-BE45-7E2081AB1512}" type="presOf" srcId="{67BDA1C9-1613-44B8-B5D9-C8895ADF670F}" destId="{05108181-9E1C-4000-A05B-D08BA284B64B}" srcOrd="0" destOrd="0" presId="urn:microsoft.com/office/officeart/2016/7/layout/RepeatingBendingProcessNew"/>
    <dgm:cxn modelId="{FD0185A1-8639-4183-A0FE-683FD5B0C43E}" type="presOf" srcId="{9B0646C8-7F5B-4B5F-A7BD-D1D2EDBFD122}" destId="{52C937F1-D29B-4C5F-8297-C821C44DB8FC}" srcOrd="0" destOrd="0" presId="urn:microsoft.com/office/officeart/2016/7/layout/RepeatingBendingProcessNew"/>
    <dgm:cxn modelId="{34CD44A4-8965-44B9-92E9-00136E14B47C}" srcId="{E430294E-3B60-4A2B-AFDA-338E8EC67F82}" destId="{79D8B07E-1C79-4D01-8E93-6CDE7DC8E827}" srcOrd="7" destOrd="0" parTransId="{9BA8EEBA-5A71-4FFE-8469-3D554EDC61C1}" sibTransId="{CBE92F3E-74C5-43C8-8189-039B4E8967B5}"/>
    <dgm:cxn modelId="{3717A5A7-5D50-4BFA-BB96-C40DD9265946}" type="presOf" srcId="{CBE92F3E-74C5-43C8-8189-039B4E8967B5}" destId="{42D4CBD4-48EF-4A50-BEE6-DB1B60D9A540}" srcOrd="1" destOrd="0" presId="urn:microsoft.com/office/officeart/2016/7/layout/RepeatingBendingProcessNew"/>
    <dgm:cxn modelId="{E498E4A9-5E84-4FD5-ADC0-54206A902873}" type="presOf" srcId="{31F9A24F-B75B-4CF5-AE18-5FBF0674110E}" destId="{7C9302EB-C978-417A-9E61-1E1FE7457BAE}" srcOrd="0" destOrd="0" presId="urn:microsoft.com/office/officeart/2016/7/layout/RepeatingBendingProcessNew"/>
    <dgm:cxn modelId="{44D285B5-8CB4-46AD-84E5-9B0D12A41E63}" type="presOf" srcId="{F8B90919-C594-484D-85D1-3C93C3FBA449}" destId="{A308515C-3FAA-4A69-AF58-FAD4D8971159}" srcOrd="0" destOrd="0" presId="urn:microsoft.com/office/officeart/2016/7/layout/RepeatingBendingProcessNew"/>
    <dgm:cxn modelId="{71A4F8B6-921D-4B1F-861C-C306ACD0A297}" srcId="{E430294E-3B60-4A2B-AFDA-338E8EC67F82}" destId="{31F9A24F-B75B-4CF5-AE18-5FBF0674110E}" srcOrd="8" destOrd="0" parTransId="{7B47E831-B56E-49C9-935E-33B77C547DAC}" sibTransId="{DA492311-697E-4A8F-8983-8B5FDA6D4475}"/>
    <dgm:cxn modelId="{51831FBA-B838-4DAC-9037-25807138C06E}" srcId="{E430294E-3B60-4A2B-AFDA-338E8EC67F82}" destId="{F54B58B8-BDF5-4C1D-A227-8F46E3E639CE}" srcOrd="2" destOrd="0" parTransId="{49758EB9-A75F-47CE-825C-EABA5C8E6DAE}" sibTransId="{1EBFD4E8-A675-4A1C-A9FB-F7A8E7987E78}"/>
    <dgm:cxn modelId="{67890BBB-3DA8-461B-A5E9-87F2F8776D8B}" type="presOf" srcId="{C160CB44-0E91-4DA1-9CF1-E79D97B42486}" destId="{DCA9C444-A30F-476F-941F-56510D2354F2}" srcOrd="0" destOrd="0" presId="urn:microsoft.com/office/officeart/2016/7/layout/RepeatingBendingProcessNew"/>
    <dgm:cxn modelId="{6839BBC2-AFA9-4505-8991-7FFB0C1A72FD}" srcId="{E430294E-3B60-4A2B-AFDA-338E8EC67F82}" destId="{C2717DF1-0C01-4D8E-A574-B427097F90BA}" srcOrd="12" destOrd="0" parTransId="{30A5EFA3-B00E-4295-AEC1-983582FD7D73}" sibTransId="{9B0646C8-7F5B-4B5F-A7BD-D1D2EDBFD122}"/>
    <dgm:cxn modelId="{F1FEF7C4-31A7-4B5B-B369-430905CF798A}" type="presOf" srcId="{82795BCB-2EFA-466D-87CF-4A90F8B45288}" destId="{2FC499B0-5DD7-4FA2-AF2C-CE42004C260F}" srcOrd="1" destOrd="0" presId="urn:microsoft.com/office/officeart/2016/7/layout/RepeatingBendingProcessNew"/>
    <dgm:cxn modelId="{C841ECC5-0D69-4374-90EF-3A4354145335}" type="presOf" srcId="{67BDA1C9-1613-44B8-B5D9-C8895ADF670F}" destId="{93073E7A-F194-476F-84DD-36F882916A41}" srcOrd="1" destOrd="0" presId="urn:microsoft.com/office/officeart/2016/7/layout/RepeatingBendingProcessNew"/>
    <dgm:cxn modelId="{4CB889D8-C68D-4A76-9C8E-208E29D10319}" type="presOf" srcId="{34DD06A3-7CB5-4FD9-9C6A-104145F8A7D1}" destId="{FA6CE1DA-8BA6-4E69-BE50-7D6657046A38}" srcOrd="0" destOrd="0" presId="urn:microsoft.com/office/officeart/2016/7/layout/RepeatingBendingProcessNew"/>
    <dgm:cxn modelId="{34A620D9-78B0-46B4-B493-29B0BDC12983}" srcId="{E430294E-3B60-4A2B-AFDA-338E8EC67F82}" destId="{09CEF0C1-B701-422C-91DB-58729E8AC31D}" srcOrd="13" destOrd="0" parTransId="{1EAF8046-5526-41A3-BE2D-DE487E954776}" sibTransId="{E2847FAB-D015-4554-A67B-C6C95E621123}"/>
    <dgm:cxn modelId="{634337E4-C798-4046-B4E6-D60AEEBB5F5F}" type="presOf" srcId="{754D35B2-0177-48E5-8579-8D4BF018CC85}" destId="{3FF9C20C-AC83-46F8-A3EB-C7D955F5CC20}" srcOrd="0" destOrd="0" presId="urn:microsoft.com/office/officeart/2016/7/layout/RepeatingBendingProcessNew"/>
    <dgm:cxn modelId="{F4770FEB-8FD6-41D7-8C90-4FC3DD05426D}" srcId="{E430294E-3B60-4A2B-AFDA-338E8EC67F82}" destId="{088A916D-DB6E-41C7-B1C6-242CCBD63661}" srcOrd="14" destOrd="0" parTransId="{4B2E7A64-9A19-4420-A92C-AEBC276381B6}" sibTransId="{773BA458-C6E3-4EC3-9CBD-D2890C3566E7}"/>
    <dgm:cxn modelId="{D67FEAEB-FCFB-4153-A81F-3BFC2291C563}" type="presOf" srcId="{27FE44B5-9895-4DD0-A40D-21E5077F78D7}" destId="{87D80DFA-934F-4838-AE68-F4A7F168D460}" srcOrd="0" destOrd="0" presId="urn:microsoft.com/office/officeart/2016/7/layout/RepeatingBendingProcessNew"/>
    <dgm:cxn modelId="{23BDB7F3-2FDC-4E0D-9D83-225BC8879540}" type="presOf" srcId="{AC915EB3-3C37-459E-9827-890A587CABE9}" destId="{602EE91D-26EA-41A1-A718-2328ED5FC87E}" srcOrd="1" destOrd="0" presId="urn:microsoft.com/office/officeart/2016/7/layout/RepeatingBendingProcessNew"/>
    <dgm:cxn modelId="{7CBAF6F5-DE48-4688-9C80-F26B0A95FDD0}" type="presOf" srcId="{AC915EB3-3C37-459E-9827-890A587CABE9}" destId="{A5055A6E-6BC6-4463-AA0F-CBBCD26FEDD0}" srcOrd="0" destOrd="0" presId="urn:microsoft.com/office/officeart/2016/7/layout/RepeatingBendingProcessNew"/>
    <dgm:cxn modelId="{B3C629FE-580B-48AB-A44D-A4F44DBA4F2C}" type="presOf" srcId="{0AF147C4-547F-4D18-8BEE-33E6676C2BA1}" destId="{581ADD1A-147F-46E5-ADB1-C566D5958031}" srcOrd="0" destOrd="0" presId="urn:microsoft.com/office/officeart/2016/7/layout/RepeatingBendingProcessNew"/>
    <dgm:cxn modelId="{055873FE-EEC3-4A80-88DB-BCA2E6FE4888}" type="presOf" srcId="{79D8B07E-1C79-4D01-8E93-6CDE7DC8E827}" destId="{DC360B53-1249-4AD3-AB2D-7201F487908C}" srcOrd="0" destOrd="0" presId="urn:microsoft.com/office/officeart/2016/7/layout/RepeatingBendingProcessNew"/>
    <dgm:cxn modelId="{877199FE-FBE6-48E5-93A4-F312AE44BE2C}" srcId="{E430294E-3B60-4A2B-AFDA-338E8EC67F82}" destId="{0C43FBBD-1B3D-47AA-B883-F5C0EB20E067}" srcOrd="6" destOrd="0" parTransId="{E6C1415A-679C-4DEE-B29D-1B098A95FF51}" sibTransId="{AC915EB3-3C37-459E-9827-890A587CABE9}"/>
    <dgm:cxn modelId="{252ED46D-16C4-4023-96C5-EB00A8A34CF2}" type="presParOf" srcId="{29CACDA6-6F82-4AB3-BE0B-D7E592F8C8D8}" destId="{52AAD984-38C7-44BD-BBE3-2525B2881936}" srcOrd="0" destOrd="0" presId="urn:microsoft.com/office/officeart/2016/7/layout/RepeatingBendingProcessNew"/>
    <dgm:cxn modelId="{0AD5FE0D-78C8-429E-ABDD-B56331F42E30}" type="presParOf" srcId="{29CACDA6-6F82-4AB3-BE0B-D7E592F8C8D8}" destId="{87D80DFA-934F-4838-AE68-F4A7F168D460}" srcOrd="1" destOrd="0" presId="urn:microsoft.com/office/officeart/2016/7/layout/RepeatingBendingProcessNew"/>
    <dgm:cxn modelId="{642E536C-DE1B-4254-8A3F-3F50FA4FB701}" type="presParOf" srcId="{87D80DFA-934F-4838-AE68-F4A7F168D460}" destId="{9BC92EF0-2B8A-4598-92D0-722D22C90B14}" srcOrd="0" destOrd="0" presId="urn:microsoft.com/office/officeart/2016/7/layout/RepeatingBendingProcessNew"/>
    <dgm:cxn modelId="{3DF9AF58-D609-4AF3-901D-D88AC56F912F}" type="presParOf" srcId="{29CACDA6-6F82-4AB3-BE0B-D7E592F8C8D8}" destId="{581ADD1A-147F-46E5-ADB1-C566D5958031}" srcOrd="2" destOrd="0" presId="urn:microsoft.com/office/officeart/2016/7/layout/RepeatingBendingProcessNew"/>
    <dgm:cxn modelId="{D47DA98E-33F6-4BBC-9C53-AEA153E04C51}" type="presParOf" srcId="{29CACDA6-6F82-4AB3-BE0B-D7E592F8C8D8}" destId="{DCA9C444-A30F-476F-941F-56510D2354F2}" srcOrd="3" destOrd="0" presId="urn:microsoft.com/office/officeart/2016/7/layout/RepeatingBendingProcessNew"/>
    <dgm:cxn modelId="{0C987618-7246-4E3C-838F-4BEB1D6B3229}" type="presParOf" srcId="{DCA9C444-A30F-476F-941F-56510D2354F2}" destId="{AE19065F-50E5-4479-A976-01FE5729ACB4}" srcOrd="0" destOrd="0" presId="urn:microsoft.com/office/officeart/2016/7/layout/RepeatingBendingProcessNew"/>
    <dgm:cxn modelId="{4865B3B4-673E-4DA6-880F-A79347012C85}" type="presParOf" srcId="{29CACDA6-6F82-4AB3-BE0B-D7E592F8C8D8}" destId="{0A2AB5FF-CADE-4A21-9827-CE58C4B8B0CC}" srcOrd="4" destOrd="0" presId="urn:microsoft.com/office/officeart/2016/7/layout/RepeatingBendingProcessNew"/>
    <dgm:cxn modelId="{37927B30-3615-4999-82E5-6DD4DBA5E369}" type="presParOf" srcId="{29CACDA6-6F82-4AB3-BE0B-D7E592F8C8D8}" destId="{607BFFED-0355-4693-81B2-54F7D21A46BE}" srcOrd="5" destOrd="0" presId="urn:microsoft.com/office/officeart/2016/7/layout/RepeatingBendingProcessNew"/>
    <dgm:cxn modelId="{882F7DB9-5817-4FC3-9B68-0EDF6F64AFAB}" type="presParOf" srcId="{607BFFED-0355-4693-81B2-54F7D21A46BE}" destId="{721C6B4E-6448-4C7C-AFB5-BC7364FD1280}" srcOrd="0" destOrd="0" presId="urn:microsoft.com/office/officeart/2016/7/layout/RepeatingBendingProcessNew"/>
    <dgm:cxn modelId="{C5417FD3-6AD6-4590-B87F-3A32BF59829D}" type="presParOf" srcId="{29CACDA6-6F82-4AB3-BE0B-D7E592F8C8D8}" destId="{1FD4481F-3B3D-4B77-AD0E-D6DD196830E3}" srcOrd="6" destOrd="0" presId="urn:microsoft.com/office/officeart/2016/7/layout/RepeatingBendingProcessNew"/>
    <dgm:cxn modelId="{15226E0B-0E7B-4822-9B7C-370D3C121195}" type="presParOf" srcId="{29CACDA6-6F82-4AB3-BE0B-D7E592F8C8D8}" destId="{2603FDDD-45C6-4B00-9B1F-22E25F3B4596}" srcOrd="7" destOrd="0" presId="urn:microsoft.com/office/officeart/2016/7/layout/RepeatingBendingProcessNew"/>
    <dgm:cxn modelId="{85CAE29E-BA6E-4857-A8B4-8019EFE9B01F}" type="presParOf" srcId="{2603FDDD-45C6-4B00-9B1F-22E25F3B4596}" destId="{DE2275C9-1C50-415B-8B9A-D9FCC201C066}" srcOrd="0" destOrd="0" presId="urn:microsoft.com/office/officeart/2016/7/layout/RepeatingBendingProcessNew"/>
    <dgm:cxn modelId="{62F8B795-BCA2-45D8-98DD-D3359A701871}" type="presParOf" srcId="{29CACDA6-6F82-4AB3-BE0B-D7E592F8C8D8}" destId="{3FF9C20C-AC83-46F8-A3EB-C7D955F5CC20}" srcOrd="8" destOrd="0" presId="urn:microsoft.com/office/officeart/2016/7/layout/RepeatingBendingProcessNew"/>
    <dgm:cxn modelId="{EF036C73-2545-4B1D-AB21-1DBAB94EA048}" type="presParOf" srcId="{29CACDA6-6F82-4AB3-BE0B-D7E592F8C8D8}" destId="{17BD89E9-6AD9-4168-BD0A-94E1A1376C00}" srcOrd="9" destOrd="0" presId="urn:microsoft.com/office/officeart/2016/7/layout/RepeatingBendingProcessNew"/>
    <dgm:cxn modelId="{14D0318D-C80C-48A0-8AFD-63A629DABBFF}" type="presParOf" srcId="{17BD89E9-6AD9-4168-BD0A-94E1A1376C00}" destId="{B69996C4-0E02-4B2D-B363-98CEF206977E}" srcOrd="0" destOrd="0" presId="urn:microsoft.com/office/officeart/2016/7/layout/RepeatingBendingProcessNew"/>
    <dgm:cxn modelId="{29054DCC-3C3F-48AE-9DCB-CB834F0102EF}" type="presParOf" srcId="{29CACDA6-6F82-4AB3-BE0B-D7E592F8C8D8}" destId="{07B01F12-3645-4F1C-BD0D-69C0CA83D979}" srcOrd="10" destOrd="0" presId="urn:microsoft.com/office/officeart/2016/7/layout/RepeatingBendingProcessNew"/>
    <dgm:cxn modelId="{5004CB53-8199-4BDC-9A5E-29B25E4AECDA}" type="presParOf" srcId="{29CACDA6-6F82-4AB3-BE0B-D7E592F8C8D8}" destId="{580E83E7-4A6C-4623-89CE-129B335C4DAB}" srcOrd="11" destOrd="0" presId="urn:microsoft.com/office/officeart/2016/7/layout/RepeatingBendingProcessNew"/>
    <dgm:cxn modelId="{35894D7A-1997-443F-8148-9262C69CF497}" type="presParOf" srcId="{580E83E7-4A6C-4623-89CE-129B335C4DAB}" destId="{6175E478-86B3-4C08-9D1D-D3684C36905F}" srcOrd="0" destOrd="0" presId="urn:microsoft.com/office/officeart/2016/7/layout/RepeatingBendingProcessNew"/>
    <dgm:cxn modelId="{72CF8047-CFAD-418B-AE35-5D2FFF205936}" type="presParOf" srcId="{29CACDA6-6F82-4AB3-BE0B-D7E592F8C8D8}" destId="{CE3CA3C1-FEC5-42B8-8960-7155C6E0F3EB}" srcOrd="12" destOrd="0" presId="urn:microsoft.com/office/officeart/2016/7/layout/RepeatingBendingProcessNew"/>
    <dgm:cxn modelId="{A73D9A72-C9D8-495E-A6DC-E5CB1E4D4429}" type="presParOf" srcId="{29CACDA6-6F82-4AB3-BE0B-D7E592F8C8D8}" destId="{A5055A6E-6BC6-4463-AA0F-CBBCD26FEDD0}" srcOrd="13" destOrd="0" presId="urn:microsoft.com/office/officeart/2016/7/layout/RepeatingBendingProcessNew"/>
    <dgm:cxn modelId="{DF07A6CE-41A6-4AEF-B252-3F3DDED23466}" type="presParOf" srcId="{A5055A6E-6BC6-4463-AA0F-CBBCD26FEDD0}" destId="{602EE91D-26EA-41A1-A718-2328ED5FC87E}" srcOrd="0" destOrd="0" presId="urn:microsoft.com/office/officeart/2016/7/layout/RepeatingBendingProcessNew"/>
    <dgm:cxn modelId="{13FCB093-EC3D-47C3-ADFD-A4D8390FBC16}" type="presParOf" srcId="{29CACDA6-6F82-4AB3-BE0B-D7E592F8C8D8}" destId="{DC360B53-1249-4AD3-AB2D-7201F487908C}" srcOrd="14" destOrd="0" presId="urn:microsoft.com/office/officeart/2016/7/layout/RepeatingBendingProcessNew"/>
    <dgm:cxn modelId="{3392A784-9A78-420B-BB20-DE3F7EBD51B6}" type="presParOf" srcId="{29CACDA6-6F82-4AB3-BE0B-D7E592F8C8D8}" destId="{48E0C252-5C93-4367-9DB7-1F777EB56AD4}" srcOrd="15" destOrd="0" presId="urn:microsoft.com/office/officeart/2016/7/layout/RepeatingBendingProcessNew"/>
    <dgm:cxn modelId="{16B8C4EC-B0BB-48E2-9F7F-07F365607C97}" type="presParOf" srcId="{48E0C252-5C93-4367-9DB7-1F777EB56AD4}" destId="{42D4CBD4-48EF-4A50-BEE6-DB1B60D9A540}" srcOrd="0" destOrd="0" presId="urn:microsoft.com/office/officeart/2016/7/layout/RepeatingBendingProcessNew"/>
    <dgm:cxn modelId="{2CD58631-16C9-4529-B681-8346A7901315}" type="presParOf" srcId="{29CACDA6-6F82-4AB3-BE0B-D7E592F8C8D8}" destId="{7C9302EB-C978-417A-9E61-1E1FE7457BAE}" srcOrd="16" destOrd="0" presId="urn:microsoft.com/office/officeart/2016/7/layout/RepeatingBendingProcessNew"/>
    <dgm:cxn modelId="{C1DA5235-20E5-4BB9-84F6-62E81EF838D7}" type="presParOf" srcId="{29CACDA6-6F82-4AB3-BE0B-D7E592F8C8D8}" destId="{7343BCB8-6B4D-41C1-AA73-D061BF54358F}" srcOrd="17" destOrd="0" presId="urn:microsoft.com/office/officeart/2016/7/layout/RepeatingBendingProcessNew"/>
    <dgm:cxn modelId="{EAEEB7DE-308D-477E-A129-05A2937874E8}" type="presParOf" srcId="{7343BCB8-6B4D-41C1-AA73-D061BF54358F}" destId="{651A5C46-66F1-4C42-97A7-05737B43609F}" srcOrd="0" destOrd="0" presId="urn:microsoft.com/office/officeart/2016/7/layout/RepeatingBendingProcessNew"/>
    <dgm:cxn modelId="{FB8C6C44-F178-4028-9225-23316EBD6EA8}" type="presParOf" srcId="{29CACDA6-6F82-4AB3-BE0B-D7E592F8C8D8}" destId="{60B4DCE0-2050-426C-A753-9123F217499C}" srcOrd="18" destOrd="0" presId="urn:microsoft.com/office/officeart/2016/7/layout/RepeatingBendingProcessNew"/>
    <dgm:cxn modelId="{54BDBC0B-A1BB-498F-AB3C-3C28FE3ED7E9}" type="presParOf" srcId="{29CACDA6-6F82-4AB3-BE0B-D7E592F8C8D8}" destId="{308D92F9-FAB2-4763-BACF-D1E2B564D586}" srcOrd="19" destOrd="0" presId="urn:microsoft.com/office/officeart/2016/7/layout/RepeatingBendingProcessNew"/>
    <dgm:cxn modelId="{E34B0751-AC3D-424A-887D-5B699AD157FD}" type="presParOf" srcId="{308D92F9-FAB2-4763-BACF-D1E2B564D586}" destId="{BE9DA84F-B9A2-4E36-B222-A1EB7ABE0ABD}" srcOrd="0" destOrd="0" presId="urn:microsoft.com/office/officeart/2016/7/layout/RepeatingBendingProcessNew"/>
    <dgm:cxn modelId="{67951C17-5C64-437C-8A1B-019E805ADB51}" type="presParOf" srcId="{29CACDA6-6F82-4AB3-BE0B-D7E592F8C8D8}" destId="{27AF2530-5C1A-49E1-990E-1CCC94D23D43}" srcOrd="20" destOrd="0" presId="urn:microsoft.com/office/officeart/2016/7/layout/RepeatingBendingProcessNew"/>
    <dgm:cxn modelId="{FABF3508-3969-48BA-9618-C7317A2242B4}" type="presParOf" srcId="{29CACDA6-6F82-4AB3-BE0B-D7E592F8C8D8}" destId="{05108181-9E1C-4000-A05B-D08BA284B64B}" srcOrd="21" destOrd="0" presId="urn:microsoft.com/office/officeart/2016/7/layout/RepeatingBendingProcessNew"/>
    <dgm:cxn modelId="{12978BEC-3265-458A-B3F2-12B9ACA058DE}" type="presParOf" srcId="{05108181-9E1C-4000-A05B-D08BA284B64B}" destId="{93073E7A-F194-476F-84DD-36F882916A41}" srcOrd="0" destOrd="0" presId="urn:microsoft.com/office/officeart/2016/7/layout/RepeatingBendingProcessNew"/>
    <dgm:cxn modelId="{FB4DDC27-9525-49BE-A50E-2CEEDB5FDBD8}" type="presParOf" srcId="{29CACDA6-6F82-4AB3-BE0B-D7E592F8C8D8}" destId="{FA6CE1DA-8BA6-4E69-BE50-7D6657046A38}" srcOrd="22" destOrd="0" presId="urn:microsoft.com/office/officeart/2016/7/layout/RepeatingBendingProcessNew"/>
    <dgm:cxn modelId="{5B38754F-6871-40BF-AEC7-850AB54D780D}" type="presParOf" srcId="{29CACDA6-6F82-4AB3-BE0B-D7E592F8C8D8}" destId="{D3257BB3-0217-4EC1-BFB8-B59FE999041D}" srcOrd="23" destOrd="0" presId="urn:microsoft.com/office/officeart/2016/7/layout/RepeatingBendingProcessNew"/>
    <dgm:cxn modelId="{6D7188A8-7AC8-47FA-A75C-57029ABB5C99}" type="presParOf" srcId="{D3257BB3-0217-4EC1-BFB8-B59FE999041D}" destId="{2FC499B0-5DD7-4FA2-AF2C-CE42004C260F}" srcOrd="0" destOrd="0" presId="urn:microsoft.com/office/officeart/2016/7/layout/RepeatingBendingProcessNew"/>
    <dgm:cxn modelId="{9AA59F24-B241-485B-92FC-0B45F3737B4D}" type="presParOf" srcId="{29CACDA6-6F82-4AB3-BE0B-D7E592F8C8D8}" destId="{A790665E-8112-474F-BA68-8BA794FD50DA}" srcOrd="24" destOrd="0" presId="urn:microsoft.com/office/officeart/2016/7/layout/RepeatingBendingProcessNew"/>
    <dgm:cxn modelId="{5EC96664-08C5-40D8-B4F9-F831D38131DA}" type="presParOf" srcId="{29CACDA6-6F82-4AB3-BE0B-D7E592F8C8D8}" destId="{52C937F1-D29B-4C5F-8297-C821C44DB8FC}" srcOrd="25" destOrd="0" presId="urn:microsoft.com/office/officeart/2016/7/layout/RepeatingBendingProcessNew"/>
    <dgm:cxn modelId="{4A0874C7-8A91-4EF8-ABD3-BE055D56922E}" type="presParOf" srcId="{52C937F1-D29B-4C5F-8297-C821C44DB8FC}" destId="{88B63E49-2E04-4E38-A630-603C414A9797}" srcOrd="0" destOrd="0" presId="urn:microsoft.com/office/officeart/2016/7/layout/RepeatingBendingProcessNew"/>
    <dgm:cxn modelId="{091F2D9F-7ACE-4AD7-9B5B-F8E10AC6DA9B}" type="presParOf" srcId="{29CACDA6-6F82-4AB3-BE0B-D7E592F8C8D8}" destId="{D606368D-3BD8-4A88-BEA0-3E8D57856516}" srcOrd="26" destOrd="0" presId="urn:microsoft.com/office/officeart/2016/7/layout/RepeatingBendingProcessNew"/>
    <dgm:cxn modelId="{04903BE3-83D2-4431-A7C6-D0A2F2201936}" type="presParOf" srcId="{29CACDA6-6F82-4AB3-BE0B-D7E592F8C8D8}" destId="{2641A0D4-FE33-47C7-9ADD-2E6CFE9E6F8E}" srcOrd="27" destOrd="0" presId="urn:microsoft.com/office/officeart/2016/7/layout/RepeatingBendingProcessNew"/>
    <dgm:cxn modelId="{30CA226E-27BC-419B-90CE-8FF82C90016F}" type="presParOf" srcId="{2641A0D4-FE33-47C7-9ADD-2E6CFE9E6F8E}" destId="{B8C0431C-7489-44DE-A8CF-84097FD53B8D}" srcOrd="0" destOrd="0" presId="urn:microsoft.com/office/officeart/2016/7/layout/RepeatingBendingProcessNew"/>
    <dgm:cxn modelId="{B18EA4B4-8D78-43AB-8CF2-C97293100EA9}" type="presParOf" srcId="{29CACDA6-6F82-4AB3-BE0B-D7E592F8C8D8}" destId="{05E93A4D-A3D4-4D5F-A1E5-0F9664F8A982}" srcOrd="28" destOrd="0" presId="urn:microsoft.com/office/officeart/2016/7/layout/RepeatingBendingProcessNew"/>
    <dgm:cxn modelId="{8FDBDA9D-6B30-4ACA-B2D3-57D38D64BCD9}" type="presParOf" srcId="{29CACDA6-6F82-4AB3-BE0B-D7E592F8C8D8}" destId="{C6982BF8-DF2D-4264-89AD-B3A8756C0FA2}" srcOrd="29" destOrd="0" presId="urn:microsoft.com/office/officeart/2016/7/layout/RepeatingBendingProcessNew"/>
    <dgm:cxn modelId="{538EB279-EE52-4BDC-BF21-42CEADC67201}" type="presParOf" srcId="{C6982BF8-DF2D-4264-89AD-B3A8756C0FA2}" destId="{8831C3D0-8DA3-4CC2-9CBC-93F5EC3796CD}" srcOrd="0" destOrd="0" presId="urn:microsoft.com/office/officeart/2016/7/layout/RepeatingBendingProcessNew"/>
    <dgm:cxn modelId="{E2EF80C5-C78C-43B3-9B74-0F2AC01D78F4}" type="presParOf" srcId="{29CACDA6-6F82-4AB3-BE0B-D7E592F8C8D8}" destId="{A308515C-3FAA-4A69-AF58-FAD4D8971159}" srcOrd="3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15A505-9433-45FD-B899-A7A6E668971E}" type="doc">
      <dgm:prSet loTypeId="urn:microsoft.com/office/officeart/2005/8/layout/h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lv-LV"/>
        </a:p>
      </dgm:t>
    </dgm:pt>
    <dgm:pt modelId="{9409C342-2D26-45CB-AACB-6B7D91B5DF96}">
      <dgm:prSet phldrT="[Teksts]"/>
      <dgm:spPr/>
      <dgm:t>
        <a:bodyPr/>
        <a:lstStyle/>
        <a:p>
          <a:r>
            <a:rPr lang="lv-LV" dirty="0"/>
            <a:t>Atbilstība mērķiem	</a:t>
          </a:r>
        </a:p>
      </dgm:t>
    </dgm:pt>
    <dgm:pt modelId="{6AA11154-D2FE-4863-9CD0-9F015625DDD2}" type="parTrans" cxnId="{78E87C11-1E9D-4B28-96C2-8FDB6F8764D6}">
      <dgm:prSet/>
      <dgm:spPr/>
      <dgm:t>
        <a:bodyPr/>
        <a:lstStyle/>
        <a:p>
          <a:endParaRPr lang="lv-LV"/>
        </a:p>
      </dgm:t>
    </dgm:pt>
    <dgm:pt modelId="{7DEEB6C3-F809-4966-A73D-934EE19F0FA3}" type="sibTrans" cxnId="{78E87C11-1E9D-4B28-96C2-8FDB6F8764D6}">
      <dgm:prSet/>
      <dgm:spPr/>
      <dgm:t>
        <a:bodyPr/>
        <a:lstStyle/>
        <a:p>
          <a:endParaRPr lang="lv-LV"/>
        </a:p>
      </dgm:t>
    </dgm:pt>
    <dgm:pt modelId="{3BF51974-FD34-48AF-A996-3A23F7322142}">
      <dgm:prSet phldrT="[Teksts]"/>
      <dgm:spPr/>
      <dgm:t>
        <a:bodyPr/>
        <a:lstStyle/>
        <a:p>
          <a:r>
            <a:rPr lang="lv-LV" dirty="0"/>
            <a:t>Kompetences un sasniegumi</a:t>
          </a:r>
        </a:p>
      </dgm:t>
    </dgm:pt>
    <dgm:pt modelId="{46A706D8-D4F5-4F8B-8DF5-A207B855589D}" type="parTrans" cxnId="{D9A5CCBC-3C03-4BC0-A62D-9833348615AF}">
      <dgm:prSet/>
      <dgm:spPr/>
      <dgm:t>
        <a:bodyPr/>
        <a:lstStyle/>
        <a:p>
          <a:endParaRPr lang="lv-LV"/>
        </a:p>
      </dgm:t>
    </dgm:pt>
    <dgm:pt modelId="{2E16A97E-8DB4-4A7A-B560-DF7574F3A5A1}" type="sibTrans" cxnId="{D9A5CCBC-3C03-4BC0-A62D-9833348615AF}">
      <dgm:prSet/>
      <dgm:spPr/>
      <dgm:t>
        <a:bodyPr/>
        <a:lstStyle/>
        <a:p>
          <a:endParaRPr lang="lv-LV"/>
        </a:p>
      </dgm:t>
    </dgm:pt>
    <dgm:pt modelId="{EE090D5E-CB30-48B9-9ECB-32658F3C08F6}">
      <dgm:prSet phldrT="[Teksts]"/>
      <dgm:spPr/>
      <dgm:t>
        <a:bodyPr/>
        <a:lstStyle/>
        <a:p>
          <a:r>
            <a:rPr lang="lv-LV" dirty="0"/>
            <a:t>Vienlīdzība un iekļaušana</a:t>
          </a:r>
        </a:p>
      </dgm:t>
    </dgm:pt>
    <dgm:pt modelId="{41EE4243-C479-4B7B-B94C-7E4FE374A78C}" type="parTrans" cxnId="{AD781478-77BE-4DAB-966B-8063DADE0DB4}">
      <dgm:prSet/>
      <dgm:spPr/>
      <dgm:t>
        <a:bodyPr/>
        <a:lstStyle/>
        <a:p>
          <a:endParaRPr lang="lv-LV"/>
        </a:p>
      </dgm:t>
    </dgm:pt>
    <dgm:pt modelId="{83220648-F494-4359-8CC1-3BF0911D2456}" type="sibTrans" cxnId="{AD781478-77BE-4DAB-966B-8063DADE0DB4}">
      <dgm:prSet/>
      <dgm:spPr/>
      <dgm:t>
        <a:bodyPr/>
        <a:lstStyle/>
        <a:p>
          <a:endParaRPr lang="lv-LV"/>
        </a:p>
      </dgm:t>
    </dgm:pt>
    <dgm:pt modelId="{8F624CD4-3A26-49F9-BD85-933AB6334683}">
      <dgm:prSet phldrT="[Teksts]"/>
      <dgm:spPr/>
      <dgm:t>
        <a:bodyPr/>
        <a:lstStyle/>
        <a:p>
          <a:r>
            <a:rPr lang="lv-LV" dirty="0"/>
            <a:t>Kvalitatīvas mācības	</a:t>
          </a:r>
        </a:p>
      </dgm:t>
    </dgm:pt>
    <dgm:pt modelId="{6196FF48-F647-4C27-B14B-0FB0BD7A6E8E}" type="parTrans" cxnId="{F891F136-81E2-4E04-BE09-F5A0F9D8FF50}">
      <dgm:prSet/>
      <dgm:spPr/>
      <dgm:t>
        <a:bodyPr/>
        <a:lstStyle/>
        <a:p>
          <a:endParaRPr lang="lv-LV"/>
        </a:p>
      </dgm:t>
    </dgm:pt>
    <dgm:pt modelId="{353C87B5-668C-4812-89FB-B47B2AD5D0C1}" type="sibTrans" cxnId="{F891F136-81E2-4E04-BE09-F5A0F9D8FF50}">
      <dgm:prSet/>
      <dgm:spPr/>
      <dgm:t>
        <a:bodyPr/>
        <a:lstStyle/>
        <a:p>
          <a:endParaRPr lang="lv-LV"/>
        </a:p>
      </dgm:t>
    </dgm:pt>
    <dgm:pt modelId="{D49BAD10-0E5F-456C-B2A9-AFBF4E3ECCA3}">
      <dgm:prSet phldrT="[Teksts]"/>
      <dgm:spPr/>
      <dgm:t>
        <a:bodyPr/>
        <a:lstStyle/>
        <a:p>
          <a:r>
            <a:rPr lang="lv-LV" dirty="0"/>
            <a:t>Mācīšana un mācīšanās</a:t>
          </a:r>
        </a:p>
      </dgm:t>
    </dgm:pt>
    <dgm:pt modelId="{E2B7CE4C-9299-4D68-B604-8E03F201702B}" type="parTrans" cxnId="{A659E713-4703-47E0-B9BE-72EE4F34215C}">
      <dgm:prSet/>
      <dgm:spPr/>
      <dgm:t>
        <a:bodyPr/>
        <a:lstStyle/>
        <a:p>
          <a:endParaRPr lang="lv-LV"/>
        </a:p>
      </dgm:t>
    </dgm:pt>
    <dgm:pt modelId="{D604425F-F192-43B7-94F5-7279DD2899F4}" type="sibTrans" cxnId="{A659E713-4703-47E0-B9BE-72EE4F34215C}">
      <dgm:prSet/>
      <dgm:spPr/>
      <dgm:t>
        <a:bodyPr/>
        <a:lstStyle/>
        <a:p>
          <a:endParaRPr lang="lv-LV"/>
        </a:p>
      </dgm:t>
    </dgm:pt>
    <dgm:pt modelId="{99F723AD-D47C-4A49-A184-1E6ABB34E4ED}">
      <dgm:prSet phldrT="[Teksts]"/>
      <dgm:spPr/>
      <dgm:t>
        <a:bodyPr/>
        <a:lstStyle/>
        <a:p>
          <a:r>
            <a:rPr lang="lv-LV" dirty="0"/>
            <a:t>Pedagogu profesionālā kapacitāte</a:t>
          </a:r>
        </a:p>
      </dgm:t>
    </dgm:pt>
    <dgm:pt modelId="{E50AD749-EF78-498F-BEB6-FC56F26CEF45}" type="parTrans" cxnId="{8B1E6DC4-10C5-4EDB-8976-C746F28B9C80}">
      <dgm:prSet/>
      <dgm:spPr/>
      <dgm:t>
        <a:bodyPr/>
        <a:lstStyle/>
        <a:p>
          <a:endParaRPr lang="lv-LV"/>
        </a:p>
      </dgm:t>
    </dgm:pt>
    <dgm:pt modelId="{0BBA460F-D8A4-4C6B-94D9-AF2BD3FE1F93}" type="sibTrans" cxnId="{8B1E6DC4-10C5-4EDB-8976-C746F28B9C80}">
      <dgm:prSet/>
      <dgm:spPr/>
      <dgm:t>
        <a:bodyPr/>
        <a:lstStyle/>
        <a:p>
          <a:endParaRPr lang="lv-LV"/>
        </a:p>
      </dgm:t>
    </dgm:pt>
    <dgm:pt modelId="{7C7EB0AA-ABFC-4FCD-8128-9E92BDC29B10}">
      <dgm:prSet phldrT="[Teksts]"/>
      <dgm:spPr/>
      <dgm:t>
        <a:bodyPr/>
        <a:lstStyle/>
        <a:p>
          <a:r>
            <a:rPr lang="lv-LV" dirty="0"/>
            <a:t>Iekļaujoša vide</a:t>
          </a:r>
        </a:p>
      </dgm:t>
    </dgm:pt>
    <dgm:pt modelId="{4A4A088A-512C-4A18-AF92-4608E0F1A5B6}" type="parTrans" cxnId="{7E01971A-0E47-4E59-9295-B412809CE774}">
      <dgm:prSet/>
      <dgm:spPr/>
      <dgm:t>
        <a:bodyPr/>
        <a:lstStyle/>
        <a:p>
          <a:endParaRPr lang="lv-LV"/>
        </a:p>
      </dgm:t>
    </dgm:pt>
    <dgm:pt modelId="{53303C8F-7BBE-4E14-BDAD-37BB7BF5A734}" type="sibTrans" cxnId="{7E01971A-0E47-4E59-9295-B412809CE774}">
      <dgm:prSet/>
      <dgm:spPr/>
      <dgm:t>
        <a:bodyPr/>
        <a:lstStyle/>
        <a:p>
          <a:endParaRPr lang="lv-LV"/>
        </a:p>
      </dgm:t>
    </dgm:pt>
    <dgm:pt modelId="{6E0B7A53-B90B-4E66-8FC7-CD09676FE6E8}">
      <dgm:prSet phldrT="[Teksts]"/>
      <dgm:spPr/>
      <dgm:t>
        <a:bodyPr/>
        <a:lstStyle/>
        <a:p>
          <a:r>
            <a:rPr lang="lv-LV" dirty="0"/>
            <a:t>Pieejamība</a:t>
          </a:r>
        </a:p>
      </dgm:t>
    </dgm:pt>
    <dgm:pt modelId="{61FBC7C8-007E-4951-9ED2-272F7FBAC2C3}" type="parTrans" cxnId="{F378E473-BD62-4C7E-A52F-F5BCF44E8860}">
      <dgm:prSet/>
      <dgm:spPr/>
      <dgm:t>
        <a:bodyPr/>
        <a:lstStyle/>
        <a:p>
          <a:endParaRPr lang="lv-LV"/>
        </a:p>
      </dgm:t>
    </dgm:pt>
    <dgm:pt modelId="{928A8E12-5F7A-487F-80B0-67D264D752DF}" type="sibTrans" cxnId="{F378E473-BD62-4C7E-A52F-F5BCF44E8860}">
      <dgm:prSet/>
      <dgm:spPr/>
      <dgm:t>
        <a:bodyPr/>
        <a:lstStyle/>
        <a:p>
          <a:endParaRPr lang="lv-LV"/>
        </a:p>
      </dgm:t>
    </dgm:pt>
    <dgm:pt modelId="{D9934807-0BF8-4FDC-80B1-F491FFE96106}">
      <dgm:prSet phldrT="[Teksts]"/>
      <dgm:spPr/>
      <dgm:t>
        <a:bodyPr/>
        <a:lstStyle/>
        <a:p>
          <a:r>
            <a:rPr lang="lv-LV" dirty="0"/>
            <a:t>Drošība un psiholoģiskā labklājība</a:t>
          </a:r>
        </a:p>
      </dgm:t>
    </dgm:pt>
    <dgm:pt modelId="{1EFEE93B-4F64-4243-9AC9-A4A3075792EC}" type="parTrans" cxnId="{3ED57D1D-4E44-41BA-835B-7571FF3DAC52}">
      <dgm:prSet/>
      <dgm:spPr/>
      <dgm:t>
        <a:bodyPr/>
        <a:lstStyle/>
        <a:p>
          <a:endParaRPr lang="lv-LV"/>
        </a:p>
      </dgm:t>
    </dgm:pt>
    <dgm:pt modelId="{7C358BF4-409A-483D-9E54-EBC12E85B7D7}" type="sibTrans" cxnId="{3ED57D1D-4E44-41BA-835B-7571FF3DAC52}">
      <dgm:prSet/>
      <dgm:spPr/>
      <dgm:t>
        <a:bodyPr/>
        <a:lstStyle/>
        <a:p>
          <a:endParaRPr lang="lv-LV"/>
        </a:p>
      </dgm:t>
    </dgm:pt>
    <dgm:pt modelId="{84E9FB73-7C2E-4C17-835E-5F56258854D8}">
      <dgm:prSet/>
      <dgm:spPr/>
      <dgm:t>
        <a:bodyPr/>
        <a:lstStyle/>
        <a:p>
          <a:r>
            <a:rPr lang="lv-LV" dirty="0"/>
            <a:t>Laba pārvaldība</a:t>
          </a:r>
        </a:p>
      </dgm:t>
    </dgm:pt>
    <dgm:pt modelId="{EAEBC93C-00D2-45A6-8A13-D494B1A955E0}" type="parTrans" cxnId="{085898F4-83FF-4520-8012-7212F8854FF0}">
      <dgm:prSet/>
      <dgm:spPr/>
    </dgm:pt>
    <dgm:pt modelId="{DD68717A-1E86-4D49-85C8-E70B365999E1}" type="sibTrans" cxnId="{085898F4-83FF-4520-8012-7212F8854FF0}">
      <dgm:prSet/>
      <dgm:spPr/>
    </dgm:pt>
    <dgm:pt modelId="{8688F13C-3FE4-4144-BBCA-6089A835DB94}">
      <dgm:prSet phldrT="[Teksts]"/>
      <dgm:spPr/>
      <dgm:t>
        <a:bodyPr/>
        <a:lstStyle/>
        <a:p>
          <a:r>
            <a:rPr lang="lv-LV" dirty="0"/>
            <a:t>Izglītības turpināšana</a:t>
          </a:r>
        </a:p>
      </dgm:t>
    </dgm:pt>
    <dgm:pt modelId="{B0377886-5171-46E1-A1DD-7A3AFA26B9CB}" type="parTrans" cxnId="{A9117718-11AF-4F34-BEC6-2FE0260A3223}">
      <dgm:prSet/>
      <dgm:spPr/>
    </dgm:pt>
    <dgm:pt modelId="{76C421DD-D3B6-4053-8317-569B2B393D09}" type="sibTrans" cxnId="{A9117718-11AF-4F34-BEC6-2FE0260A3223}">
      <dgm:prSet/>
      <dgm:spPr/>
    </dgm:pt>
    <dgm:pt modelId="{745BEFD7-EEAE-4782-A97A-025EB4F9FA67}">
      <dgm:prSet phldrT="[Teksts]"/>
      <dgm:spPr/>
      <dgm:t>
        <a:bodyPr/>
        <a:lstStyle/>
        <a:p>
          <a:r>
            <a:rPr lang="lv-LV" dirty="0"/>
            <a:t>Izglītības programmu īstenošana</a:t>
          </a:r>
        </a:p>
      </dgm:t>
    </dgm:pt>
    <dgm:pt modelId="{71D42903-DE32-4DA8-A44D-C902BB781CC5}" type="parTrans" cxnId="{D472C706-3F3E-49B3-A1A2-F03A1FB5C0E2}">
      <dgm:prSet/>
      <dgm:spPr/>
    </dgm:pt>
    <dgm:pt modelId="{A503AE92-B833-45B1-81FC-EFCA39C2874D}" type="sibTrans" cxnId="{D472C706-3F3E-49B3-A1A2-F03A1FB5C0E2}">
      <dgm:prSet/>
      <dgm:spPr/>
    </dgm:pt>
    <dgm:pt modelId="{66A6704F-8BA8-4E7D-9653-FC20502B989A}">
      <dgm:prSet phldrT="[Teksts]"/>
      <dgm:spPr/>
      <dgm:t>
        <a:bodyPr/>
        <a:lstStyle/>
        <a:p>
          <a:r>
            <a:rPr lang="lv-LV" dirty="0"/>
            <a:t>Infrastruktūra un resursi</a:t>
          </a:r>
        </a:p>
      </dgm:t>
    </dgm:pt>
    <dgm:pt modelId="{E1546454-0976-441E-A38E-5FC797E445EF}" type="parTrans" cxnId="{5A9BC96C-6E78-4D41-9438-7AAC3873AAB4}">
      <dgm:prSet/>
      <dgm:spPr/>
    </dgm:pt>
    <dgm:pt modelId="{01F1DC9B-EDE0-4CDB-BD94-C95B0DDC6835}" type="sibTrans" cxnId="{5A9BC96C-6E78-4D41-9438-7AAC3873AAB4}">
      <dgm:prSet/>
      <dgm:spPr/>
    </dgm:pt>
    <dgm:pt modelId="{1BF731D4-13C2-4E94-8CB9-A1191A863A86}">
      <dgm:prSet/>
      <dgm:spPr/>
      <dgm:t>
        <a:bodyPr/>
        <a:lstStyle/>
        <a:p>
          <a:r>
            <a:rPr lang="lv-LV" dirty="0"/>
            <a:t>Administratīvā efektivitāte</a:t>
          </a:r>
        </a:p>
      </dgm:t>
    </dgm:pt>
    <dgm:pt modelId="{180D7FD0-316A-4787-94BA-9A309B07FFE0}" type="parTrans" cxnId="{76FEA38C-4C56-421A-B9A1-5551C97F4DB6}">
      <dgm:prSet/>
      <dgm:spPr/>
    </dgm:pt>
    <dgm:pt modelId="{96F4C233-5347-4A3B-ABB1-3060E8583095}" type="sibTrans" cxnId="{76FEA38C-4C56-421A-B9A1-5551C97F4DB6}">
      <dgm:prSet/>
      <dgm:spPr/>
    </dgm:pt>
    <dgm:pt modelId="{DBB4A046-FE36-4E62-8BE1-7046F58F83E3}">
      <dgm:prSet/>
      <dgm:spPr/>
      <dgm:t>
        <a:bodyPr/>
        <a:lstStyle/>
        <a:p>
          <a:r>
            <a:rPr lang="lv-LV" dirty="0"/>
            <a:t>Vadības profesionālā darbība</a:t>
          </a:r>
        </a:p>
      </dgm:t>
    </dgm:pt>
    <dgm:pt modelId="{71F394F8-E6A7-4FD3-8CF9-2FC480CFB2D5}" type="parTrans" cxnId="{0D0B1F6D-B7F8-4F6C-B10C-CED0FBF133E5}">
      <dgm:prSet/>
      <dgm:spPr/>
    </dgm:pt>
    <dgm:pt modelId="{F0B97333-7FCD-4B0B-BE93-C48C86391353}" type="sibTrans" cxnId="{0D0B1F6D-B7F8-4F6C-B10C-CED0FBF133E5}">
      <dgm:prSet/>
      <dgm:spPr/>
    </dgm:pt>
    <dgm:pt modelId="{586F38EE-E7B4-43CA-B874-F27BAF3F4E4D}">
      <dgm:prSet/>
      <dgm:spPr/>
      <dgm:t>
        <a:bodyPr/>
        <a:lstStyle/>
        <a:p>
          <a:r>
            <a:rPr lang="lv-LV" dirty="0"/>
            <a:t>Atbalsts un sadarbība </a:t>
          </a:r>
        </a:p>
      </dgm:t>
    </dgm:pt>
    <dgm:pt modelId="{1A31C79B-8CBB-43C9-8950-E044751AA394}" type="parTrans" cxnId="{113CD231-9E08-4EEC-A0C1-93515BAFA5E9}">
      <dgm:prSet/>
      <dgm:spPr/>
    </dgm:pt>
    <dgm:pt modelId="{A2230107-F1F8-4B55-B553-ACC3475A65AF}" type="sibTrans" cxnId="{113CD231-9E08-4EEC-A0C1-93515BAFA5E9}">
      <dgm:prSet/>
      <dgm:spPr/>
    </dgm:pt>
    <dgm:pt modelId="{F3059A8B-FB9A-446C-91D1-BC4616C93150}" type="pres">
      <dgm:prSet presAssocID="{2F15A505-9433-45FD-B899-A7A6E668971E}" presName="Name0" presStyleCnt="0">
        <dgm:presLayoutVars>
          <dgm:dir/>
          <dgm:animLvl val="lvl"/>
          <dgm:resizeHandles val="exact"/>
        </dgm:presLayoutVars>
      </dgm:prSet>
      <dgm:spPr/>
    </dgm:pt>
    <dgm:pt modelId="{A3A3F7AC-9C22-4086-A07C-A2AB091B8E49}" type="pres">
      <dgm:prSet presAssocID="{9409C342-2D26-45CB-AACB-6B7D91B5DF96}" presName="composite" presStyleCnt="0"/>
      <dgm:spPr/>
    </dgm:pt>
    <dgm:pt modelId="{09F280FC-9A9D-48D1-A79F-2744855C3432}" type="pres">
      <dgm:prSet presAssocID="{9409C342-2D26-45CB-AACB-6B7D91B5DF96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227DC2B6-B4D8-4AE6-97B5-C0B63D0FCDDF}" type="pres">
      <dgm:prSet presAssocID="{9409C342-2D26-45CB-AACB-6B7D91B5DF96}" presName="desTx" presStyleLbl="alignAccFollowNode1" presStyleIdx="0" presStyleCnt="4">
        <dgm:presLayoutVars>
          <dgm:bulletEnabled val="1"/>
        </dgm:presLayoutVars>
      </dgm:prSet>
      <dgm:spPr/>
    </dgm:pt>
    <dgm:pt modelId="{1E52EBAF-46F6-4282-88E5-D06658666EB0}" type="pres">
      <dgm:prSet presAssocID="{7DEEB6C3-F809-4966-A73D-934EE19F0FA3}" presName="space" presStyleCnt="0"/>
      <dgm:spPr/>
    </dgm:pt>
    <dgm:pt modelId="{81792609-1A88-4274-97D6-33A927FAC02C}" type="pres">
      <dgm:prSet presAssocID="{8F624CD4-3A26-49F9-BD85-933AB6334683}" presName="composite" presStyleCnt="0"/>
      <dgm:spPr/>
    </dgm:pt>
    <dgm:pt modelId="{87A14FB8-291F-4969-BD61-04006C42CB2D}" type="pres">
      <dgm:prSet presAssocID="{8F624CD4-3A26-49F9-BD85-933AB6334683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B4816350-C78A-4AD2-972F-A3B96997CFB0}" type="pres">
      <dgm:prSet presAssocID="{8F624CD4-3A26-49F9-BD85-933AB6334683}" presName="desTx" presStyleLbl="alignAccFollowNode1" presStyleIdx="1" presStyleCnt="4">
        <dgm:presLayoutVars>
          <dgm:bulletEnabled val="1"/>
        </dgm:presLayoutVars>
      </dgm:prSet>
      <dgm:spPr/>
    </dgm:pt>
    <dgm:pt modelId="{BD0EFCAC-823C-4A48-B4B2-205C4BA76120}" type="pres">
      <dgm:prSet presAssocID="{353C87B5-668C-4812-89FB-B47B2AD5D0C1}" presName="space" presStyleCnt="0"/>
      <dgm:spPr/>
    </dgm:pt>
    <dgm:pt modelId="{7245D720-C30C-4FB7-9C92-77F49D0DC92C}" type="pres">
      <dgm:prSet presAssocID="{7C7EB0AA-ABFC-4FCD-8128-9E92BDC29B10}" presName="composite" presStyleCnt="0"/>
      <dgm:spPr/>
    </dgm:pt>
    <dgm:pt modelId="{4322C167-5045-411A-86CF-5E3CD96084F1}" type="pres">
      <dgm:prSet presAssocID="{7C7EB0AA-ABFC-4FCD-8128-9E92BDC29B10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F3CAE3E3-0DD6-4D54-8F68-268FE3CCAEBB}" type="pres">
      <dgm:prSet presAssocID="{7C7EB0AA-ABFC-4FCD-8128-9E92BDC29B10}" presName="desTx" presStyleLbl="alignAccFollowNode1" presStyleIdx="2" presStyleCnt="4">
        <dgm:presLayoutVars>
          <dgm:bulletEnabled val="1"/>
        </dgm:presLayoutVars>
      </dgm:prSet>
      <dgm:spPr/>
    </dgm:pt>
    <dgm:pt modelId="{68527031-91F0-41D9-98A9-280EE9C524BC}" type="pres">
      <dgm:prSet presAssocID="{53303C8F-7BBE-4E14-BDAD-37BB7BF5A734}" presName="space" presStyleCnt="0"/>
      <dgm:spPr/>
    </dgm:pt>
    <dgm:pt modelId="{72F6CD09-8D18-40A7-B68A-A20A79BD504A}" type="pres">
      <dgm:prSet presAssocID="{84E9FB73-7C2E-4C17-835E-5F56258854D8}" presName="composite" presStyleCnt="0"/>
      <dgm:spPr/>
    </dgm:pt>
    <dgm:pt modelId="{A744D0E1-F0CA-4C4B-841D-2A6DC6C97632}" type="pres">
      <dgm:prSet presAssocID="{84E9FB73-7C2E-4C17-835E-5F56258854D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9E49328D-DE7B-40FB-9049-E48082A16A86}" type="pres">
      <dgm:prSet presAssocID="{84E9FB73-7C2E-4C17-835E-5F56258854D8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D472C706-3F3E-49B3-A1A2-F03A1FB5C0E2}" srcId="{8F624CD4-3A26-49F9-BD85-933AB6334683}" destId="{745BEFD7-EEAE-4782-A97A-025EB4F9FA67}" srcOrd="2" destOrd="0" parTransId="{71D42903-DE32-4DA8-A44D-C902BB781CC5}" sibTransId="{A503AE92-B833-45B1-81FC-EFCA39C2874D}"/>
    <dgm:cxn modelId="{FDF12210-5943-4E34-8ABF-2F58F6E17C85}" type="presOf" srcId="{8688F13C-3FE4-4144-BBCA-6089A835DB94}" destId="{227DC2B6-B4D8-4AE6-97B5-C0B63D0FCDDF}" srcOrd="0" destOrd="2" presId="urn:microsoft.com/office/officeart/2005/8/layout/hList1"/>
    <dgm:cxn modelId="{78E87C11-1E9D-4B28-96C2-8FDB6F8764D6}" srcId="{2F15A505-9433-45FD-B899-A7A6E668971E}" destId="{9409C342-2D26-45CB-AACB-6B7D91B5DF96}" srcOrd="0" destOrd="0" parTransId="{6AA11154-D2FE-4863-9CD0-9F015625DDD2}" sibTransId="{7DEEB6C3-F809-4966-A73D-934EE19F0FA3}"/>
    <dgm:cxn modelId="{4DF9D712-8C06-4CCD-BBAD-D97AEDE91045}" type="presOf" srcId="{84E9FB73-7C2E-4C17-835E-5F56258854D8}" destId="{A744D0E1-F0CA-4C4B-841D-2A6DC6C97632}" srcOrd="0" destOrd="0" presId="urn:microsoft.com/office/officeart/2005/8/layout/hList1"/>
    <dgm:cxn modelId="{A659E713-4703-47E0-B9BE-72EE4F34215C}" srcId="{8F624CD4-3A26-49F9-BD85-933AB6334683}" destId="{D49BAD10-0E5F-456C-B2A9-AFBF4E3ECCA3}" srcOrd="0" destOrd="0" parTransId="{E2B7CE4C-9299-4D68-B604-8E03F201702B}" sibTransId="{D604425F-F192-43B7-94F5-7279DD2899F4}"/>
    <dgm:cxn modelId="{A9117718-11AF-4F34-BEC6-2FE0260A3223}" srcId="{9409C342-2D26-45CB-AACB-6B7D91B5DF96}" destId="{8688F13C-3FE4-4144-BBCA-6089A835DB94}" srcOrd="2" destOrd="0" parTransId="{B0377886-5171-46E1-A1DD-7A3AFA26B9CB}" sibTransId="{76C421DD-D3B6-4053-8317-569B2B393D09}"/>
    <dgm:cxn modelId="{7E01971A-0E47-4E59-9295-B412809CE774}" srcId="{2F15A505-9433-45FD-B899-A7A6E668971E}" destId="{7C7EB0AA-ABFC-4FCD-8128-9E92BDC29B10}" srcOrd="2" destOrd="0" parTransId="{4A4A088A-512C-4A18-AF92-4608E0F1A5B6}" sibTransId="{53303C8F-7BBE-4E14-BDAD-37BB7BF5A734}"/>
    <dgm:cxn modelId="{3ED57D1D-4E44-41BA-835B-7571FF3DAC52}" srcId="{7C7EB0AA-ABFC-4FCD-8128-9E92BDC29B10}" destId="{D9934807-0BF8-4FDC-80B1-F491FFE96106}" srcOrd="1" destOrd="0" parTransId="{1EFEE93B-4F64-4243-9AC9-A4A3075792EC}" sibTransId="{7C358BF4-409A-483D-9E54-EBC12E85B7D7}"/>
    <dgm:cxn modelId="{9021CD27-2F61-4695-AD7D-095EA835A101}" type="presOf" srcId="{745BEFD7-EEAE-4782-A97A-025EB4F9FA67}" destId="{B4816350-C78A-4AD2-972F-A3B96997CFB0}" srcOrd="0" destOrd="2" presId="urn:microsoft.com/office/officeart/2005/8/layout/hList1"/>
    <dgm:cxn modelId="{113CD231-9E08-4EEC-A0C1-93515BAFA5E9}" srcId="{84E9FB73-7C2E-4C17-835E-5F56258854D8}" destId="{586F38EE-E7B4-43CA-B874-F27BAF3F4E4D}" srcOrd="2" destOrd="0" parTransId="{1A31C79B-8CBB-43C9-8950-E044751AA394}" sibTransId="{A2230107-F1F8-4B55-B553-ACC3475A65AF}"/>
    <dgm:cxn modelId="{F891F136-81E2-4E04-BE09-F5A0F9D8FF50}" srcId="{2F15A505-9433-45FD-B899-A7A6E668971E}" destId="{8F624CD4-3A26-49F9-BD85-933AB6334683}" srcOrd="1" destOrd="0" parTransId="{6196FF48-F647-4C27-B14B-0FB0BD7A6E8E}" sibTransId="{353C87B5-668C-4812-89FB-B47B2AD5D0C1}"/>
    <dgm:cxn modelId="{4A821043-A682-4C66-9FEB-96D44F4FC7A5}" type="presOf" srcId="{1BF731D4-13C2-4E94-8CB9-A1191A863A86}" destId="{9E49328D-DE7B-40FB-9049-E48082A16A86}" srcOrd="0" destOrd="0" presId="urn:microsoft.com/office/officeart/2005/8/layout/hList1"/>
    <dgm:cxn modelId="{20E58247-BA7D-4FA3-B76E-7DE45CECCCEC}" type="presOf" srcId="{586F38EE-E7B4-43CA-B874-F27BAF3F4E4D}" destId="{9E49328D-DE7B-40FB-9049-E48082A16A86}" srcOrd="0" destOrd="2" presId="urn:microsoft.com/office/officeart/2005/8/layout/hList1"/>
    <dgm:cxn modelId="{5A9BC96C-6E78-4D41-9438-7AAC3873AAB4}" srcId="{7C7EB0AA-ABFC-4FCD-8128-9E92BDC29B10}" destId="{66A6704F-8BA8-4E7D-9653-FC20502B989A}" srcOrd="2" destOrd="0" parTransId="{E1546454-0976-441E-A38E-5FC797E445EF}" sibTransId="{01F1DC9B-EDE0-4CDB-BD94-C95B0DDC6835}"/>
    <dgm:cxn modelId="{0D0B1F6D-B7F8-4F6C-B10C-CED0FBF133E5}" srcId="{84E9FB73-7C2E-4C17-835E-5F56258854D8}" destId="{DBB4A046-FE36-4E62-8BE1-7046F58F83E3}" srcOrd="1" destOrd="0" parTransId="{71F394F8-E6A7-4FD3-8CF9-2FC480CFB2D5}" sibTransId="{F0B97333-7FCD-4B0B-BE93-C48C86391353}"/>
    <dgm:cxn modelId="{C23F6A4E-73B0-4B16-AE65-846E8EB7D04F}" type="presOf" srcId="{9409C342-2D26-45CB-AACB-6B7D91B5DF96}" destId="{09F280FC-9A9D-48D1-A79F-2744855C3432}" srcOrd="0" destOrd="0" presId="urn:microsoft.com/office/officeart/2005/8/layout/hList1"/>
    <dgm:cxn modelId="{7E3ABF50-2158-4085-A409-FEFE5EC43F71}" type="presOf" srcId="{6E0B7A53-B90B-4E66-8FC7-CD09676FE6E8}" destId="{F3CAE3E3-0DD6-4D54-8F68-268FE3CCAEBB}" srcOrd="0" destOrd="0" presId="urn:microsoft.com/office/officeart/2005/8/layout/hList1"/>
    <dgm:cxn modelId="{F378E473-BD62-4C7E-A52F-F5BCF44E8860}" srcId="{7C7EB0AA-ABFC-4FCD-8128-9E92BDC29B10}" destId="{6E0B7A53-B90B-4E66-8FC7-CD09676FE6E8}" srcOrd="0" destOrd="0" parTransId="{61FBC7C8-007E-4951-9ED2-272F7FBAC2C3}" sibTransId="{928A8E12-5F7A-487F-80B0-67D264D752DF}"/>
    <dgm:cxn modelId="{5E20EC73-2E19-4796-A56F-28306C5C8F54}" type="presOf" srcId="{66A6704F-8BA8-4E7D-9653-FC20502B989A}" destId="{F3CAE3E3-0DD6-4D54-8F68-268FE3CCAEBB}" srcOrd="0" destOrd="2" presId="urn:microsoft.com/office/officeart/2005/8/layout/hList1"/>
    <dgm:cxn modelId="{AD781478-77BE-4DAB-966B-8063DADE0DB4}" srcId="{9409C342-2D26-45CB-AACB-6B7D91B5DF96}" destId="{EE090D5E-CB30-48B9-9ECB-32658F3C08F6}" srcOrd="1" destOrd="0" parTransId="{41EE4243-C479-4B7B-B94C-7E4FE374A78C}" sibTransId="{83220648-F494-4359-8CC1-3BF0911D2456}"/>
    <dgm:cxn modelId="{2C36EA7B-E3EF-4F54-BDB0-334A7FB4A16B}" type="presOf" srcId="{8F624CD4-3A26-49F9-BD85-933AB6334683}" destId="{87A14FB8-291F-4969-BD61-04006C42CB2D}" srcOrd="0" destOrd="0" presId="urn:microsoft.com/office/officeart/2005/8/layout/hList1"/>
    <dgm:cxn modelId="{76FEA38C-4C56-421A-B9A1-5551C97F4DB6}" srcId="{84E9FB73-7C2E-4C17-835E-5F56258854D8}" destId="{1BF731D4-13C2-4E94-8CB9-A1191A863A86}" srcOrd="0" destOrd="0" parTransId="{180D7FD0-316A-4787-94BA-9A309B07FFE0}" sibTransId="{96F4C233-5347-4A3B-ABB1-3060E8583095}"/>
    <dgm:cxn modelId="{0AC5DA97-7E7B-4E5E-9F4E-796BA130C800}" type="presOf" srcId="{99F723AD-D47C-4A49-A184-1E6ABB34E4ED}" destId="{B4816350-C78A-4AD2-972F-A3B96997CFB0}" srcOrd="0" destOrd="1" presId="urn:microsoft.com/office/officeart/2005/8/layout/hList1"/>
    <dgm:cxn modelId="{0F1AAD9E-17E9-4DC9-B8AF-CF83A922D6C1}" type="presOf" srcId="{EE090D5E-CB30-48B9-9ECB-32658F3C08F6}" destId="{227DC2B6-B4D8-4AE6-97B5-C0B63D0FCDDF}" srcOrd="0" destOrd="1" presId="urn:microsoft.com/office/officeart/2005/8/layout/hList1"/>
    <dgm:cxn modelId="{D2CDC5A2-C3DE-4EC0-B6DE-CFE2786EAF6A}" type="presOf" srcId="{D49BAD10-0E5F-456C-B2A9-AFBF4E3ECCA3}" destId="{B4816350-C78A-4AD2-972F-A3B96997CFB0}" srcOrd="0" destOrd="0" presId="urn:microsoft.com/office/officeart/2005/8/layout/hList1"/>
    <dgm:cxn modelId="{02B7D7B2-AEB9-4A1C-A8DB-1FFA9E59FBC3}" type="presOf" srcId="{2F15A505-9433-45FD-B899-A7A6E668971E}" destId="{F3059A8B-FB9A-446C-91D1-BC4616C93150}" srcOrd="0" destOrd="0" presId="urn:microsoft.com/office/officeart/2005/8/layout/hList1"/>
    <dgm:cxn modelId="{D9A5CCBC-3C03-4BC0-A62D-9833348615AF}" srcId="{9409C342-2D26-45CB-AACB-6B7D91B5DF96}" destId="{3BF51974-FD34-48AF-A996-3A23F7322142}" srcOrd="0" destOrd="0" parTransId="{46A706D8-D4F5-4F8B-8DF5-A207B855589D}" sibTransId="{2E16A97E-8DB4-4A7A-B560-DF7574F3A5A1}"/>
    <dgm:cxn modelId="{2A5709BD-9101-48AA-A930-ED9833FA4E52}" type="presOf" srcId="{7C7EB0AA-ABFC-4FCD-8128-9E92BDC29B10}" destId="{4322C167-5045-411A-86CF-5E3CD96084F1}" srcOrd="0" destOrd="0" presId="urn:microsoft.com/office/officeart/2005/8/layout/hList1"/>
    <dgm:cxn modelId="{8B1E6DC4-10C5-4EDB-8976-C746F28B9C80}" srcId="{8F624CD4-3A26-49F9-BD85-933AB6334683}" destId="{99F723AD-D47C-4A49-A184-1E6ABB34E4ED}" srcOrd="1" destOrd="0" parTransId="{E50AD749-EF78-498F-BEB6-FC56F26CEF45}" sibTransId="{0BBA460F-D8A4-4C6B-94D9-AF2BD3FE1F93}"/>
    <dgm:cxn modelId="{5AF0CAC8-3E77-498A-AE5D-D66C157A10BB}" type="presOf" srcId="{3BF51974-FD34-48AF-A996-3A23F7322142}" destId="{227DC2B6-B4D8-4AE6-97B5-C0B63D0FCDDF}" srcOrd="0" destOrd="0" presId="urn:microsoft.com/office/officeart/2005/8/layout/hList1"/>
    <dgm:cxn modelId="{49D17EE2-E4ED-4F73-94C5-B0C852C11C18}" type="presOf" srcId="{DBB4A046-FE36-4E62-8BE1-7046F58F83E3}" destId="{9E49328D-DE7B-40FB-9049-E48082A16A86}" srcOrd="0" destOrd="1" presId="urn:microsoft.com/office/officeart/2005/8/layout/hList1"/>
    <dgm:cxn modelId="{085898F4-83FF-4520-8012-7212F8854FF0}" srcId="{2F15A505-9433-45FD-B899-A7A6E668971E}" destId="{84E9FB73-7C2E-4C17-835E-5F56258854D8}" srcOrd="3" destOrd="0" parTransId="{EAEBC93C-00D2-45A6-8A13-D494B1A955E0}" sibTransId="{DD68717A-1E86-4D49-85C8-E70B365999E1}"/>
    <dgm:cxn modelId="{F792CBF8-71BF-482A-821D-C1BF4FF33908}" type="presOf" srcId="{D9934807-0BF8-4FDC-80B1-F491FFE96106}" destId="{F3CAE3E3-0DD6-4D54-8F68-268FE3CCAEBB}" srcOrd="0" destOrd="1" presId="urn:microsoft.com/office/officeart/2005/8/layout/hList1"/>
    <dgm:cxn modelId="{F09D7B22-4BE5-4206-8741-28FD0670647A}" type="presParOf" srcId="{F3059A8B-FB9A-446C-91D1-BC4616C93150}" destId="{A3A3F7AC-9C22-4086-A07C-A2AB091B8E49}" srcOrd="0" destOrd="0" presId="urn:microsoft.com/office/officeart/2005/8/layout/hList1"/>
    <dgm:cxn modelId="{E010B0B4-784D-40AF-982E-59DC2F6B4C04}" type="presParOf" srcId="{A3A3F7AC-9C22-4086-A07C-A2AB091B8E49}" destId="{09F280FC-9A9D-48D1-A79F-2744855C3432}" srcOrd="0" destOrd="0" presId="urn:microsoft.com/office/officeart/2005/8/layout/hList1"/>
    <dgm:cxn modelId="{838C23F5-185A-4A6B-984E-A4667849F294}" type="presParOf" srcId="{A3A3F7AC-9C22-4086-A07C-A2AB091B8E49}" destId="{227DC2B6-B4D8-4AE6-97B5-C0B63D0FCDDF}" srcOrd="1" destOrd="0" presId="urn:microsoft.com/office/officeart/2005/8/layout/hList1"/>
    <dgm:cxn modelId="{F4D3F2A0-8D96-4CC1-BBE4-A07730BF41BD}" type="presParOf" srcId="{F3059A8B-FB9A-446C-91D1-BC4616C93150}" destId="{1E52EBAF-46F6-4282-88E5-D06658666EB0}" srcOrd="1" destOrd="0" presId="urn:microsoft.com/office/officeart/2005/8/layout/hList1"/>
    <dgm:cxn modelId="{D0EAFAB9-A4D7-49FA-BFC8-B8556853ED11}" type="presParOf" srcId="{F3059A8B-FB9A-446C-91D1-BC4616C93150}" destId="{81792609-1A88-4274-97D6-33A927FAC02C}" srcOrd="2" destOrd="0" presId="urn:microsoft.com/office/officeart/2005/8/layout/hList1"/>
    <dgm:cxn modelId="{F3F65A58-7DBE-4C3E-BFC4-CAE4D1D8A3D1}" type="presParOf" srcId="{81792609-1A88-4274-97D6-33A927FAC02C}" destId="{87A14FB8-291F-4969-BD61-04006C42CB2D}" srcOrd="0" destOrd="0" presId="urn:microsoft.com/office/officeart/2005/8/layout/hList1"/>
    <dgm:cxn modelId="{36132B88-FFA0-4216-A5DC-AA58EB8E8236}" type="presParOf" srcId="{81792609-1A88-4274-97D6-33A927FAC02C}" destId="{B4816350-C78A-4AD2-972F-A3B96997CFB0}" srcOrd="1" destOrd="0" presId="urn:microsoft.com/office/officeart/2005/8/layout/hList1"/>
    <dgm:cxn modelId="{E73EA7E5-6F0B-4261-82E6-36B646DF6996}" type="presParOf" srcId="{F3059A8B-FB9A-446C-91D1-BC4616C93150}" destId="{BD0EFCAC-823C-4A48-B4B2-205C4BA76120}" srcOrd="3" destOrd="0" presId="urn:microsoft.com/office/officeart/2005/8/layout/hList1"/>
    <dgm:cxn modelId="{941ECF64-6149-4D31-9989-FD5E3375F9D0}" type="presParOf" srcId="{F3059A8B-FB9A-446C-91D1-BC4616C93150}" destId="{7245D720-C30C-4FB7-9C92-77F49D0DC92C}" srcOrd="4" destOrd="0" presId="urn:microsoft.com/office/officeart/2005/8/layout/hList1"/>
    <dgm:cxn modelId="{98BB30F8-779F-4C53-902A-584E9F359A86}" type="presParOf" srcId="{7245D720-C30C-4FB7-9C92-77F49D0DC92C}" destId="{4322C167-5045-411A-86CF-5E3CD96084F1}" srcOrd="0" destOrd="0" presId="urn:microsoft.com/office/officeart/2005/8/layout/hList1"/>
    <dgm:cxn modelId="{7126CBCB-B02C-45A4-BE13-ACF3D64B3E1F}" type="presParOf" srcId="{7245D720-C30C-4FB7-9C92-77F49D0DC92C}" destId="{F3CAE3E3-0DD6-4D54-8F68-268FE3CCAEBB}" srcOrd="1" destOrd="0" presId="urn:microsoft.com/office/officeart/2005/8/layout/hList1"/>
    <dgm:cxn modelId="{EBA302BE-DA5B-4FB7-8CEB-2251F4225716}" type="presParOf" srcId="{F3059A8B-FB9A-446C-91D1-BC4616C93150}" destId="{68527031-91F0-41D9-98A9-280EE9C524BC}" srcOrd="5" destOrd="0" presId="urn:microsoft.com/office/officeart/2005/8/layout/hList1"/>
    <dgm:cxn modelId="{2BA40746-AF72-4716-B971-0786ADC460C8}" type="presParOf" srcId="{F3059A8B-FB9A-446C-91D1-BC4616C93150}" destId="{72F6CD09-8D18-40A7-B68A-A20A79BD504A}" srcOrd="6" destOrd="0" presId="urn:microsoft.com/office/officeart/2005/8/layout/hList1"/>
    <dgm:cxn modelId="{1C4C5ED4-5FC6-49EA-B2DC-32A6DCCF2EF9}" type="presParOf" srcId="{72F6CD09-8D18-40A7-B68A-A20A79BD504A}" destId="{A744D0E1-F0CA-4C4B-841D-2A6DC6C97632}" srcOrd="0" destOrd="0" presId="urn:microsoft.com/office/officeart/2005/8/layout/hList1"/>
    <dgm:cxn modelId="{1E6C7B9F-27CB-4714-9A22-C6AE2842B928}" type="presParOf" srcId="{72F6CD09-8D18-40A7-B68A-A20A79BD504A}" destId="{9E49328D-DE7B-40FB-9049-E48082A16A8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502144-7814-43D7-B2E9-30DB93C1F9F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157D4C9-427A-47DB-8C15-ABB2531F8091}">
      <dgm:prSet/>
      <dgm:spPr/>
      <dgm:t>
        <a:bodyPr/>
        <a:lstStyle/>
        <a:p>
          <a:r>
            <a:rPr lang="lv-LV" dirty="0"/>
            <a:t>Vienlīdzības princips kontroldarbos skolā un starp skolām</a:t>
          </a:r>
          <a:endParaRPr lang="en-US" dirty="0"/>
        </a:p>
      </dgm:t>
    </dgm:pt>
    <dgm:pt modelId="{9BAA7C79-D129-49EE-AF7A-F2701DD56227}" type="parTrans" cxnId="{52A6B209-316D-4C22-BE66-E169A127FE1C}">
      <dgm:prSet/>
      <dgm:spPr/>
      <dgm:t>
        <a:bodyPr/>
        <a:lstStyle/>
        <a:p>
          <a:endParaRPr lang="en-US"/>
        </a:p>
      </dgm:t>
    </dgm:pt>
    <dgm:pt modelId="{663E0841-AF55-4D07-BBDD-DDA3BBC68872}" type="sibTrans" cxnId="{52A6B209-316D-4C22-BE66-E169A127FE1C}">
      <dgm:prSet/>
      <dgm:spPr/>
      <dgm:t>
        <a:bodyPr/>
        <a:lstStyle/>
        <a:p>
          <a:endParaRPr lang="en-US"/>
        </a:p>
      </dgm:t>
    </dgm:pt>
    <dgm:pt modelId="{2004DF55-BB6C-4311-91F7-56E5AB5CC7A2}">
      <dgm:prSet/>
      <dgm:spPr/>
      <dgm:t>
        <a:bodyPr/>
        <a:lstStyle/>
        <a:p>
          <a:r>
            <a:rPr lang="lv-LV" dirty="0"/>
            <a:t>Kāds vērtē skolēna dinamiku, kāds centību, cits tikai %, jātiecas uz vienotu </a:t>
          </a:r>
          <a:r>
            <a:rPr lang="lv-LV" dirty="0" err="1"/>
            <a:t>solotaksonomijas</a:t>
          </a:r>
          <a:r>
            <a:rPr lang="lv-LV" dirty="0"/>
            <a:t> vērtēšanu. </a:t>
          </a:r>
          <a:endParaRPr lang="en-US" dirty="0"/>
        </a:p>
      </dgm:t>
    </dgm:pt>
    <dgm:pt modelId="{317E1CC7-F51A-4733-A5BD-DC8BC1DE16CA}" type="parTrans" cxnId="{A76F2F3E-2A0D-4CC8-9ABC-C20AF7254E8E}">
      <dgm:prSet/>
      <dgm:spPr/>
      <dgm:t>
        <a:bodyPr/>
        <a:lstStyle/>
        <a:p>
          <a:endParaRPr lang="en-US"/>
        </a:p>
      </dgm:t>
    </dgm:pt>
    <dgm:pt modelId="{E685F92E-B497-491D-8D30-8F12EF5443D6}" type="sibTrans" cxnId="{A76F2F3E-2A0D-4CC8-9ABC-C20AF7254E8E}">
      <dgm:prSet/>
      <dgm:spPr/>
      <dgm:t>
        <a:bodyPr/>
        <a:lstStyle/>
        <a:p>
          <a:endParaRPr lang="en-US"/>
        </a:p>
      </dgm:t>
    </dgm:pt>
    <dgm:pt modelId="{A86DB5C2-DEF4-42B1-83A2-6BE5A4D6F574}">
      <dgm:prSet/>
      <dgm:spPr/>
      <dgm:t>
        <a:bodyPr/>
        <a:lstStyle/>
        <a:p>
          <a:r>
            <a:rPr lang="lv-LV"/>
            <a:t>Summatīvo darbu skaits un kāds darbam būs svars (piešķiram katram pārbaudes darbam svaru)</a:t>
          </a:r>
          <a:endParaRPr lang="en-US"/>
        </a:p>
      </dgm:t>
    </dgm:pt>
    <dgm:pt modelId="{E2DB1CDB-2505-44DB-8617-7A036A11DDB2}" type="parTrans" cxnId="{A43A662F-5C34-4A34-9CA0-3F572E66542E}">
      <dgm:prSet/>
      <dgm:spPr/>
      <dgm:t>
        <a:bodyPr/>
        <a:lstStyle/>
        <a:p>
          <a:endParaRPr lang="en-US"/>
        </a:p>
      </dgm:t>
    </dgm:pt>
    <dgm:pt modelId="{24D75548-C700-42D6-8D32-E0DD5461E6CE}" type="sibTrans" cxnId="{A43A662F-5C34-4A34-9CA0-3F572E66542E}">
      <dgm:prSet/>
      <dgm:spPr/>
      <dgm:t>
        <a:bodyPr/>
        <a:lstStyle/>
        <a:p>
          <a:endParaRPr lang="en-US"/>
        </a:p>
      </dgm:t>
    </dgm:pt>
    <dgm:pt modelId="{086F4C07-9F2C-4A71-85B8-747C1D223FAF}">
      <dgm:prSet/>
      <dgm:spPr/>
      <dgm:t>
        <a:bodyPr/>
        <a:lstStyle/>
        <a:p>
          <a:r>
            <a:rPr lang="lv-LV"/>
            <a:t>Skolēniem nebūs iespējas pārrakstīt kontroldarbus</a:t>
          </a:r>
          <a:endParaRPr lang="en-US"/>
        </a:p>
      </dgm:t>
    </dgm:pt>
    <dgm:pt modelId="{2A2E4305-5E69-4988-9CA6-FD673DF39FDA}" type="parTrans" cxnId="{F75BD540-1E76-4C2C-9857-393E28A1EF1E}">
      <dgm:prSet/>
      <dgm:spPr/>
      <dgm:t>
        <a:bodyPr/>
        <a:lstStyle/>
        <a:p>
          <a:endParaRPr lang="en-US"/>
        </a:p>
      </dgm:t>
    </dgm:pt>
    <dgm:pt modelId="{0E1134D0-EA2E-41BF-95D2-9F82118C6EF0}" type="sibTrans" cxnId="{F75BD540-1E76-4C2C-9857-393E28A1EF1E}">
      <dgm:prSet/>
      <dgm:spPr/>
      <dgm:t>
        <a:bodyPr/>
        <a:lstStyle/>
        <a:p>
          <a:endParaRPr lang="en-US"/>
        </a:p>
      </dgm:t>
    </dgm:pt>
    <dgm:pt modelId="{88493B16-16F7-46D8-A52D-205306D6641C}" type="pres">
      <dgm:prSet presAssocID="{F7502144-7814-43D7-B2E9-30DB93C1F9F8}" presName="linear" presStyleCnt="0">
        <dgm:presLayoutVars>
          <dgm:animLvl val="lvl"/>
          <dgm:resizeHandles val="exact"/>
        </dgm:presLayoutVars>
      </dgm:prSet>
      <dgm:spPr/>
    </dgm:pt>
    <dgm:pt modelId="{05045141-9900-43E6-B0A6-F20ABE45CC5A}" type="pres">
      <dgm:prSet presAssocID="{2157D4C9-427A-47DB-8C15-ABB2531F809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6350B87-AA23-490B-9BDD-19429B28D7C1}" type="pres">
      <dgm:prSet presAssocID="{663E0841-AF55-4D07-BBDD-DDA3BBC68872}" presName="spacer" presStyleCnt="0"/>
      <dgm:spPr/>
    </dgm:pt>
    <dgm:pt modelId="{4BC5F5C2-6F4D-499E-BE63-00A0D533A3E1}" type="pres">
      <dgm:prSet presAssocID="{2004DF55-BB6C-4311-91F7-56E5AB5CC7A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5A688CD-68A2-4FE9-8A75-CCA08AC7C212}" type="pres">
      <dgm:prSet presAssocID="{E685F92E-B497-491D-8D30-8F12EF5443D6}" presName="spacer" presStyleCnt="0"/>
      <dgm:spPr/>
    </dgm:pt>
    <dgm:pt modelId="{1AD6D56A-1B23-4D5B-9CC6-011216E9E39B}" type="pres">
      <dgm:prSet presAssocID="{A86DB5C2-DEF4-42B1-83A2-6BE5A4D6F57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6EF4CE7-1C8A-43BD-9CFD-EE4D5151E16B}" type="pres">
      <dgm:prSet presAssocID="{24D75548-C700-42D6-8D32-E0DD5461E6CE}" presName="spacer" presStyleCnt="0"/>
      <dgm:spPr/>
    </dgm:pt>
    <dgm:pt modelId="{44E25716-EFD0-440F-82EA-01AABEE3612F}" type="pres">
      <dgm:prSet presAssocID="{086F4C07-9F2C-4A71-85B8-747C1D223FA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2A6B209-316D-4C22-BE66-E169A127FE1C}" srcId="{F7502144-7814-43D7-B2E9-30DB93C1F9F8}" destId="{2157D4C9-427A-47DB-8C15-ABB2531F8091}" srcOrd="0" destOrd="0" parTransId="{9BAA7C79-D129-49EE-AF7A-F2701DD56227}" sibTransId="{663E0841-AF55-4D07-BBDD-DDA3BBC68872}"/>
    <dgm:cxn modelId="{A9FEA82B-A26F-41F0-99AD-AC62999997DA}" type="presOf" srcId="{2157D4C9-427A-47DB-8C15-ABB2531F8091}" destId="{05045141-9900-43E6-B0A6-F20ABE45CC5A}" srcOrd="0" destOrd="0" presId="urn:microsoft.com/office/officeart/2005/8/layout/vList2"/>
    <dgm:cxn modelId="{A43A662F-5C34-4A34-9CA0-3F572E66542E}" srcId="{F7502144-7814-43D7-B2E9-30DB93C1F9F8}" destId="{A86DB5C2-DEF4-42B1-83A2-6BE5A4D6F574}" srcOrd="2" destOrd="0" parTransId="{E2DB1CDB-2505-44DB-8617-7A036A11DDB2}" sibTransId="{24D75548-C700-42D6-8D32-E0DD5461E6CE}"/>
    <dgm:cxn modelId="{A76F2F3E-2A0D-4CC8-9ABC-C20AF7254E8E}" srcId="{F7502144-7814-43D7-B2E9-30DB93C1F9F8}" destId="{2004DF55-BB6C-4311-91F7-56E5AB5CC7A2}" srcOrd="1" destOrd="0" parTransId="{317E1CC7-F51A-4733-A5BD-DC8BC1DE16CA}" sibTransId="{E685F92E-B497-491D-8D30-8F12EF5443D6}"/>
    <dgm:cxn modelId="{F75BD540-1E76-4C2C-9857-393E28A1EF1E}" srcId="{F7502144-7814-43D7-B2E9-30DB93C1F9F8}" destId="{086F4C07-9F2C-4A71-85B8-747C1D223FAF}" srcOrd="3" destOrd="0" parTransId="{2A2E4305-5E69-4988-9CA6-FD673DF39FDA}" sibTransId="{0E1134D0-EA2E-41BF-95D2-9F82118C6EF0}"/>
    <dgm:cxn modelId="{516B315D-D59B-44FB-B132-C49277E2296A}" type="presOf" srcId="{2004DF55-BB6C-4311-91F7-56E5AB5CC7A2}" destId="{4BC5F5C2-6F4D-499E-BE63-00A0D533A3E1}" srcOrd="0" destOrd="0" presId="urn:microsoft.com/office/officeart/2005/8/layout/vList2"/>
    <dgm:cxn modelId="{4770964E-1A46-49D2-AEFE-4D8A30AF67D8}" type="presOf" srcId="{A86DB5C2-DEF4-42B1-83A2-6BE5A4D6F574}" destId="{1AD6D56A-1B23-4D5B-9CC6-011216E9E39B}" srcOrd="0" destOrd="0" presId="urn:microsoft.com/office/officeart/2005/8/layout/vList2"/>
    <dgm:cxn modelId="{2D801EDF-E4DE-4D4E-99ED-7AC487736D94}" type="presOf" srcId="{F7502144-7814-43D7-B2E9-30DB93C1F9F8}" destId="{88493B16-16F7-46D8-A52D-205306D6641C}" srcOrd="0" destOrd="0" presId="urn:microsoft.com/office/officeart/2005/8/layout/vList2"/>
    <dgm:cxn modelId="{AADEE5FF-B3F1-4B97-BAF4-B0FDC3E3A052}" type="presOf" srcId="{086F4C07-9F2C-4A71-85B8-747C1D223FAF}" destId="{44E25716-EFD0-440F-82EA-01AABEE3612F}" srcOrd="0" destOrd="0" presId="urn:microsoft.com/office/officeart/2005/8/layout/vList2"/>
    <dgm:cxn modelId="{21C3E785-6679-4FA0-BC8A-CB245E6A0C77}" type="presParOf" srcId="{88493B16-16F7-46D8-A52D-205306D6641C}" destId="{05045141-9900-43E6-B0A6-F20ABE45CC5A}" srcOrd="0" destOrd="0" presId="urn:microsoft.com/office/officeart/2005/8/layout/vList2"/>
    <dgm:cxn modelId="{B74047E6-EF49-4C2F-8E96-776A9C0A6CE0}" type="presParOf" srcId="{88493B16-16F7-46D8-A52D-205306D6641C}" destId="{26350B87-AA23-490B-9BDD-19429B28D7C1}" srcOrd="1" destOrd="0" presId="urn:microsoft.com/office/officeart/2005/8/layout/vList2"/>
    <dgm:cxn modelId="{81ECC6B5-6EB2-4BFA-B1AF-E94DD398B7BA}" type="presParOf" srcId="{88493B16-16F7-46D8-A52D-205306D6641C}" destId="{4BC5F5C2-6F4D-499E-BE63-00A0D533A3E1}" srcOrd="2" destOrd="0" presId="urn:microsoft.com/office/officeart/2005/8/layout/vList2"/>
    <dgm:cxn modelId="{1EE6BE0A-B119-4FAE-8A55-568A5B8B9A18}" type="presParOf" srcId="{88493B16-16F7-46D8-A52D-205306D6641C}" destId="{C5A688CD-68A2-4FE9-8A75-CCA08AC7C212}" srcOrd="3" destOrd="0" presId="urn:microsoft.com/office/officeart/2005/8/layout/vList2"/>
    <dgm:cxn modelId="{83A9F37C-CAB2-4C8F-A134-B107DCA36E7F}" type="presParOf" srcId="{88493B16-16F7-46D8-A52D-205306D6641C}" destId="{1AD6D56A-1B23-4D5B-9CC6-011216E9E39B}" srcOrd="4" destOrd="0" presId="urn:microsoft.com/office/officeart/2005/8/layout/vList2"/>
    <dgm:cxn modelId="{1753FE39-55DE-4558-B8DF-871009DC886B}" type="presParOf" srcId="{88493B16-16F7-46D8-A52D-205306D6641C}" destId="{B6EF4CE7-1C8A-43BD-9CFD-EE4D5151E16B}" srcOrd="5" destOrd="0" presId="urn:microsoft.com/office/officeart/2005/8/layout/vList2"/>
    <dgm:cxn modelId="{37111EAA-D9CB-4517-B1D6-168410993FB6}" type="presParOf" srcId="{88493B16-16F7-46D8-A52D-205306D6641C}" destId="{44E25716-EFD0-440F-82EA-01AABEE3612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85AEB8-12D6-4593-AAFB-43440111460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156A008-4B3F-4628-85B9-FCE90A8900B4}">
      <dgm:prSet/>
      <dgm:spPr/>
      <dgm:t>
        <a:bodyPr/>
        <a:lstStyle/>
        <a:p>
          <a:r>
            <a:rPr lang="en-US"/>
            <a:t>Vērtējumi atspoguļo un komunicē visām iesaistī</a:t>
          </a:r>
          <a:r>
            <a:rPr lang="lv-LV"/>
            <a:t>tajām</a:t>
          </a:r>
          <a:r>
            <a:rPr lang="en-US"/>
            <a:t> pusēm </a:t>
          </a:r>
          <a:r>
            <a:rPr lang="en-US" b="1"/>
            <a:t>šī brīža skolēnu mācību sniegumu </a:t>
          </a:r>
          <a:r>
            <a:rPr lang="lv-LV"/>
            <a:t>(zināšanas, izpratne, prasmes mācību jomā, caurviju prasmes)</a:t>
          </a:r>
          <a:r>
            <a:rPr lang="en-US"/>
            <a:t> </a:t>
          </a:r>
        </a:p>
      </dgm:t>
    </dgm:pt>
    <dgm:pt modelId="{CF1052EE-2262-48C7-844F-8BB6613533E5}" type="parTrans" cxnId="{3911798E-DE88-4022-BFCB-A593B6F50D8B}">
      <dgm:prSet/>
      <dgm:spPr/>
      <dgm:t>
        <a:bodyPr/>
        <a:lstStyle/>
        <a:p>
          <a:endParaRPr lang="en-US"/>
        </a:p>
      </dgm:t>
    </dgm:pt>
    <dgm:pt modelId="{DB72A4DB-D585-4FF7-BDE4-F4BD1DEA9FCD}" type="sibTrans" cxnId="{3911798E-DE88-4022-BFCB-A593B6F50D8B}">
      <dgm:prSet/>
      <dgm:spPr/>
      <dgm:t>
        <a:bodyPr/>
        <a:lstStyle/>
        <a:p>
          <a:endParaRPr lang="en-US"/>
        </a:p>
      </dgm:t>
    </dgm:pt>
    <dgm:pt modelId="{E77ACD95-5B0A-4583-9DC2-E3EABEA16202}">
      <dgm:prSet/>
      <dgm:spPr/>
      <dgm:t>
        <a:bodyPr/>
        <a:lstStyle/>
        <a:p>
          <a:r>
            <a:rPr lang="lv-LV"/>
            <a:t>****</a:t>
          </a:r>
          <a:r>
            <a:rPr lang="en-US"/>
            <a:t>Papildus izglītības iestāde var izstrādāt kārtību, kā tiek vērtēti ieradumi un attieksmes</a:t>
          </a:r>
        </a:p>
      </dgm:t>
    </dgm:pt>
    <dgm:pt modelId="{07972195-F559-4B26-AADE-4CE7F357A999}" type="parTrans" cxnId="{4A25C4B1-0AD7-4790-80AB-EB96AFAD3278}">
      <dgm:prSet/>
      <dgm:spPr/>
      <dgm:t>
        <a:bodyPr/>
        <a:lstStyle/>
        <a:p>
          <a:endParaRPr lang="en-US"/>
        </a:p>
      </dgm:t>
    </dgm:pt>
    <dgm:pt modelId="{B83EF2CF-8A31-48BD-BAEF-B1CE4596A64B}" type="sibTrans" cxnId="{4A25C4B1-0AD7-4790-80AB-EB96AFAD3278}">
      <dgm:prSet/>
      <dgm:spPr/>
      <dgm:t>
        <a:bodyPr/>
        <a:lstStyle/>
        <a:p>
          <a:endParaRPr lang="en-US"/>
        </a:p>
      </dgm:t>
    </dgm:pt>
    <dgm:pt modelId="{739AA1EC-0774-4870-BCA0-9A8C4554BBFB}" type="pres">
      <dgm:prSet presAssocID="{0185AEB8-12D6-4593-AAFB-434401114608}" presName="linear" presStyleCnt="0">
        <dgm:presLayoutVars>
          <dgm:animLvl val="lvl"/>
          <dgm:resizeHandles val="exact"/>
        </dgm:presLayoutVars>
      </dgm:prSet>
      <dgm:spPr/>
    </dgm:pt>
    <dgm:pt modelId="{38967BF6-2A9F-4D49-8EFB-956B7CD27673}" type="pres">
      <dgm:prSet presAssocID="{9156A008-4B3F-4628-85B9-FCE90A8900B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796A52D-E2BA-45C1-A16C-4DC2335EB7BA}" type="pres">
      <dgm:prSet presAssocID="{9156A008-4B3F-4628-85B9-FCE90A8900B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4A7440B-DDB8-4B57-86F7-6DFBF6D11D71}" type="presOf" srcId="{0185AEB8-12D6-4593-AAFB-434401114608}" destId="{739AA1EC-0774-4870-BCA0-9A8C4554BBFB}" srcOrd="0" destOrd="0" presId="urn:microsoft.com/office/officeart/2005/8/layout/vList2"/>
    <dgm:cxn modelId="{534CEC74-7461-4DCC-8A25-D99DD7213ACC}" type="presOf" srcId="{9156A008-4B3F-4628-85B9-FCE90A8900B4}" destId="{38967BF6-2A9F-4D49-8EFB-956B7CD27673}" srcOrd="0" destOrd="0" presId="urn:microsoft.com/office/officeart/2005/8/layout/vList2"/>
    <dgm:cxn modelId="{3911798E-DE88-4022-BFCB-A593B6F50D8B}" srcId="{0185AEB8-12D6-4593-AAFB-434401114608}" destId="{9156A008-4B3F-4628-85B9-FCE90A8900B4}" srcOrd="0" destOrd="0" parTransId="{CF1052EE-2262-48C7-844F-8BB6613533E5}" sibTransId="{DB72A4DB-D585-4FF7-BDE4-F4BD1DEA9FCD}"/>
    <dgm:cxn modelId="{EBC374AB-594E-4AEF-8CDE-DF1E58913BCF}" type="presOf" srcId="{E77ACD95-5B0A-4583-9DC2-E3EABEA16202}" destId="{5796A52D-E2BA-45C1-A16C-4DC2335EB7BA}" srcOrd="0" destOrd="0" presId="urn:microsoft.com/office/officeart/2005/8/layout/vList2"/>
    <dgm:cxn modelId="{4A25C4B1-0AD7-4790-80AB-EB96AFAD3278}" srcId="{9156A008-4B3F-4628-85B9-FCE90A8900B4}" destId="{E77ACD95-5B0A-4583-9DC2-E3EABEA16202}" srcOrd="0" destOrd="0" parTransId="{07972195-F559-4B26-AADE-4CE7F357A999}" sibTransId="{B83EF2CF-8A31-48BD-BAEF-B1CE4596A64B}"/>
    <dgm:cxn modelId="{6EF39B60-1882-4E61-A9F8-D3726F6DE6C0}" type="presParOf" srcId="{739AA1EC-0774-4870-BCA0-9A8C4554BBFB}" destId="{38967BF6-2A9F-4D49-8EFB-956B7CD27673}" srcOrd="0" destOrd="0" presId="urn:microsoft.com/office/officeart/2005/8/layout/vList2"/>
    <dgm:cxn modelId="{76F269FB-30CA-46AE-A9F6-993D71952580}" type="presParOf" srcId="{739AA1EC-0774-4870-BCA0-9A8C4554BBFB}" destId="{5796A52D-E2BA-45C1-A16C-4DC2335EB7B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A50E0D-B8F9-4AE9-AB29-B3C77970565C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lv-LV"/>
        </a:p>
      </dgm:t>
    </dgm:pt>
    <dgm:pt modelId="{F54BA72F-4757-44B7-923C-E420739E5C4D}">
      <dgm:prSet phldrT="[Teksts]" custT="1"/>
      <dgm:spPr/>
      <dgm:t>
        <a:bodyPr/>
        <a:lstStyle/>
        <a:p>
          <a:r>
            <a:rPr lang="lv-LV" sz="2000" b="1" dirty="0"/>
            <a:t>Mērķa izvirzīšana un plānošana</a:t>
          </a:r>
          <a:r>
            <a:rPr lang="lv-LV" sz="1600" dirty="0"/>
            <a:t>	</a:t>
          </a:r>
        </a:p>
      </dgm:t>
    </dgm:pt>
    <dgm:pt modelId="{B92B0410-399F-42C6-9992-CC387CC6429E}" type="parTrans" cxnId="{CA2A5AE4-61C0-48AE-8AB3-12DC36B3B4F9}">
      <dgm:prSet/>
      <dgm:spPr/>
      <dgm:t>
        <a:bodyPr/>
        <a:lstStyle/>
        <a:p>
          <a:endParaRPr lang="lv-LV"/>
        </a:p>
      </dgm:t>
    </dgm:pt>
    <dgm:pt modelId="{76E217C2-C48C-4DF0-A95B-56B8A13E5A6F}" type="sibTrans" cxnId="{CA2A5AE4-61C0-48AE-8AB3-12DC36B3B4F9}">
      <dgm:prSet/>
      <dgm:spPr/>
      <dgm:t>
        <a:bodyPr/>
        <a:lstStyle/>
        <a:p>
          <a:endParaRPr lang="lv-LV"/>
        </a:p>
      </dgm:t>
    </dgm:pt>
    <dgm:pt modelId="{A55C2992-6F2C-4D27-B4E6-84145145C3F7}">
      <dgm:prSet phldrT="[Teksts]"/>
      <dgm:spPr/>
      <dgm:t>
        <a:bodyPr/>
        <a:lstStyle/>
        <a:p>
          <a:r>
            <a:rPr lang="lv-LV" dirty="0"/>
            <a:t>Ko es vēlos paveikt? </a:t>
          </a:r>
        </a:p>
        <a:p>
          <a:endParaRPr lang="lv-LV" dirty="0"/>
        </a:p>
        <a:p>
          <a:r>
            <a:rPr lang="lv-LV" dirty="0"/>
            <a:t>Kas man jādara, lai to paveiktu?</a:t>
          </a:r>
        </a:p>
        <a:p>
          <a:endParaRPr lang="lv-LV" dirty="0"/>
        </a:p>
        <a:p>
          <a:r>
            <a:rPr lang="lv-LV" dirty="0"/>
            <a:t>Kāda palīdzība man būs nepieciešama? </a:t>
          </a:r>
        </a:p>
        <a:p>
          <a:endParaRPr lang="lv-LV" dirty="0"/>
        </a:p>
        <a:p>
          <a:r>
            <a:rPr lang="lv-LV" dirty="0"/>
            <a:t>Cik laika man aizņems šis darbs? </a:t>
          </a:r>
        </a:p>
        <a:p>
          <a:r>
            <a:rPr lang="lv-LV" dirty="0"/>
            <a:t> </a:t>
          </a:r>
        </a:p>
        <a:p>
          <a:endParaRPr lang="lv-LV" dirty="0"/>
        </a:p>
        <a:p>
          <a:endParaRPr lang="lv-LV" dirty="0"/>
        </a:p>
      </dgm:t>
    </dgm:pt>
    <dgm:pt modelId="{F5BA34AB-EF14-41A1-A6FD-A90398EE4B4F}" type="parTrans" cxnId="{B7464BB0-56BA-4DD7-81C4-EE9F31536D3C}">
      <dgm:prSet/>
      <dgm:spPr/>
      <dgm:t>
        <a:bodyPr/>
        <a:lstStyle/>
        <a:p>
          <a:endParaRPr lang="lv-LV"/>
        </a:p>
      </dgm:t>
    </dgm:pt>
    <dgm:pt modelId="{37BAE18C-11FE-4258-A4F6-648D7F926B36}" type="sibTrans" cxnId="{B7464BB0-56BA-4DD7-81C4-EE9F31536D3C}">
      <dgm:prSet/>
      <dgm:spPr/>
      <dgm:t>
        <a:bodyPr/>
        <a:lstStyle/>
        <a:p>
          <a:endParaRPr lang="lv-LV"/>
        </a:p>
      </dgm:t>
    </dgm:pt>
    <dgm:pt modelId="{DFAE31D3-F2E0-4512-9737-B850A6D35720}">
      <dgm:prSet phldrT="[Teksts]" custT="1"/>
      <dgm:spPr/>
      <dgm:t>
        <a:bodyPr/>
        <a:lstStyle/>
        <a:p>
          <a:r>
            <a:rPr lang="lv-LV" sz="2400" b="1" dirty="0"/>
            <a:t>Uzraudzība	</a:t>
          </a:r>
        </a:p>
      </dgm:t>
    </dgm:pt>
    <dgm:pt modelId="{73694808-A8C3-4163-989A-BCA2AE048F29}" type="parTrans" cxnId="{946D1305-4B6D-4650-BE0E-96FF6BC16202}">
      <dgm:prSet/>
      <dgm:spPr/>
      <dgm:t>
        <a:bodyPr/>
        <a:lstStyle/>
        <a:p>
          <a:endParaRPr lang="lv-LV"/>
        </a:p>
      </dgm:t>
    </dgm:pt>
    <dgm:pt modelId="{309F32EA-9B5E-4088-8800-440FFB5B4CCC}" type="sibTrans" cxnId="{946D1305-4B6D-4650-BE0E-96FF6BC16202}">
      <dgm:prSet/>
      <dgm:spPr/>
      <dgm:t>
        <a:bodyPr/>
        <a:lstStyle/>
        <a:p>
          <a:endParaRPr lang="lv-LV"/>
        </a:p>
      </dgm:t>
    </dgm:pt>
    <dgm:pt modelId="{29068557-D86B-4F58-9A6A-0C378D05AB26}">
      <dgm:prSet phldrT="[Teksts]"/>
      <dgm:spPr/>
      <dgm:t>
        <a:bodyPr/>
        <a:lstStyle/>
        <a:p>
          <a:r>
            <a:rPr lang="lv-LV" dirty="0"/>
            <a:t>Kas liecina, ka virzos uz mērķi? </a:t>
          </a:r>
        </a:p>
        <a:p>
          <a:endParaRPr lang="lv-LV" dirty="0"/>
        </a:p>
        <a:p>
          <a:r>
            <a:rPr lang="lv-LV" dirty="0"/>
            <a:t>Kā es jūtos , pildot uzdevumu? </a:t>
          </a:r>
        </a:p>
        <a:p>
          <a:endParaRPr lang="lv-LV" dirty="0"/>
        </a:p>
        <a:p>
          <a:r>
            <a:rPr lang="lv-LV" dirty="0"/>
            <a:t>Ko es uzdevumā varētu uzlabot? </a:t>
          </a:r>
        </a:p>
        <a:p>
          <a:endParaRPr lang="lv-LV" dirty="0"/>
        </a:p>
        <a:p>
          <a:endParaRPr lang="lv-LV" dirty="0"/>
        </a:p>
      </dgm:t>
    </dgm:pt>
    <dgm:pt modelId="{BFE5E714-A6FF-46A4-B138-454C0C8248CD}" type="parTrans" cxnId="{0F6B4FAC-4D82-497F-98D3-163E03894D27}">
      <dgm:prSet/>
      <dgm:spPr/>
      <dgm:t>
        <a:bodyPr/>
        <a:lstStyle/>
        <a:p>
          <a:endParaRPr lang="lv-LV"/>
        </a:p>
      </dgm:t>
    </dgm:pt>
    <dgm:pt modelId="{4D8F2AF1-3A9D-4ED1-9729-4D0A5D49E4C7}" type="sibTrans" cxnId="{0F6B4FAC-4D82-497F-98D3-163E03894D27}">
      <dgm:prSet/>
      <dgm:spPr/>
      <dgm:t>
        <a:bodyPr/>
        <a:lstStyle/>
        <a:p>
          <a:endParaRPr lang="lv-LV"/>
        </a:p>
      </dgm:t>
    </dgm:pt>
    <dgm:pt modelId="{9371852E-BE2A-4317-BA1B-12F712CF4910}">
      <dgm:prSet phldrT="[Teksts]" custT="1"/>
      <dgm:spPr/>
      <dgm:t>
        <a:bodyPr/>
        <a:lstStyle/>
        <a:p>
          <a:r>
            <a:rPr lang="lv-LV" sz="2800" b="1" dirty="0"/>
            <a:t>Novērtēšana</a:t>
          </a:r>
        </a:p>
      </dgm:t>
    </dgm:pt>
    <dgm:pt modelId="{B25A9214-0963-436D-B2D7-EFAD56A44918}" type="parTrans" cxnId="{B34150D1-AD83-4AD5-A33E-6096B7D47A0C}">
      <dgm:prSet/>
      <dgm:spPr/>
      <dgm:t>
        <a:bodyPr/>
        <a:lstStyle/>
        <a:p>
          <a:endParaRPr lang="lv-LV"/>
        </a:p>
      </dgm:t>
    </dgm:pt>
    <dgm:pt modelId="{55C73730-5D61-4565-A865-B7B144792256}" type="sibTrans" cxnId="{B34150D1-AD83-4AD5-A33E-6096B7D47A0C}">
      <dgm:prSet/>
      <dgm:spPr/>
      <dgm:t>
        <a:bodyPr/>
        <a:lstStyle/>
        <a:p>
          <a:endParaRPr lang="lv-LV"/>
        </a:p>
      </dgm:t>
    </dgm:pt>
    <dgm:pt modelId="{96BA59D7-CB8C-4497-BDB4-DF483FC03474}">
      <dgm:prSet phldrT="[Teksts]"/>
      <dgm:spPr/>
      <dgm:t>
        <a:bodyPr/>
        <a:lstStyle/>
        <a:p>
          <a:r>
            <a:rPr lang="lv-LV" dirty="0"/>
            <a:t>Kas </a:t>
          </a:r>
          <a:r>
            <a:rPr lang="lv-LV" dirty="0" err="1"/>
            <a:t>lieicina</a:t>
          </a:r>
          <a:r>
            <a:rPr lang="lv-LV" dirty="0"/>
            <a:t>, ka esmu sasniedzis mērķi? </a:t>
          </a:r>
        </a:p>
        <a:p>
          <a:endParaRPr lang="lv-LV" dirty="0"/>
        </a:p>
        <a:p>
          <a:r>
            <a:rPr lang="lv-LV" dirty="0"/>
            <a:t>Kas palīdzēja un kas traucēja darba procesā? </a:t>
          </a:r>
        </a:p>
        <a:p>
          <a:endParaRPr lang="lv-LV" dirty="0"/>
        </a:p>
        <a:p>
          <a:r>
            <a:rPr lang="lv-LV" dirty="0"/>
            <a:t>Vai es priecājos par sasniegto rezultātu? Un kāpēc? </a:t>
          </a:r>
        </a:p>
      </dgm:t>
    </dgm:pt>
    <dgm:pt modelId="{ECE6ADC5-E428-4DC3-8669-ACC01FE43318}" type="parTrans" cxnId="{C39CDED1-3B8A-458A-BDFB-D46AA66101A4}">
      <dgm:prSet/>
      <dgm:spPr/>
      <dgm:t>
        <a:bodyPr/>
        <a:lstStyle/>
        <a:p>
          <a:endParaRPr lang="lv-LV"/>
        </a:p>
      </dgm:t>
    </dgm:pt>
    <dgm:pt modelId="{FB137CA3-FEFC-4D09-AA93-0F3983E6543D}" type="sibTrans" cxnId="{C39CDED1-3B8A-458A-BDFB-D46AA66101A4}">
      <dgm:prSet/>
      <dgm:spPr/>
      <dgm:t>
        <a:bodyPr/>
        <a:lstStyle/>
        <a:p>
          <a:endParaRPr lang="lv-LV"/>
        </a:p>
      </dgm:t>
    </dgm:pt>
    <dgm:pt modelId="{AA79D79F-181B-4551-9228-193C1D031645}" type="pres">
      <dgm:prSet presAssocID="{C4A50E0D-B8F9-4AE9-AB29-B3C77970565C}" presName="Name0" presStyleCnt="0">
        <dgm:presLayoutVars>
          <dgm:dir/>
          <dgm:animLvl val="lvl"/>
          <dgm:resizeHandles val="exact"/>
        </dgm:presLayoutVars>
      </dgm:prSet>
      <dgm:spPr/>
    </dgm:pt>
    <dgm:pt modelId="{F9F02F3E-884C-4362-BD13-F94B8DC56A7D}" type="pres">
      <dgm:prSet presAssocID="{F54BA72F-4757-44B7-923C-E420739E5C4D}" presName="composite" presStyleCnt="0"/>
      <dgm:spPr/>
    </dgm:pt>
    <dgm:pt modelId="{6DD6BE9F-88E9-4D01-9328-E9EFA6A65975}" type="pres">
      <dgm:prSet presAssocID="{F54BA72F-4757-44B7-923C-E420739E5C4D}" presName="parTx" presStyleLbl="alignNode1" presStyleIdx="0" presStyleCnt="3" custLinFactNeighborX="-1047" custLinFactNeighborY="-2330">
        <dgm:presLayoutVars>
          <dgm:chMax val="0"/>
          <dgm:chPref val="0"/>
          <dgm:bulletEnabled val="1"/>
        </dgm:presLayoutVars>
      </dgm:prSet>
      <dgm:spPr/>
    </dgm:pt>
    <dgm:pt modelId="{B531532F-9018-44C8-95DF-36872991083F}" type="pres">
      <dgm:prSet presAssocID="{F54BA72F-4757-44B7-923C-E420739E5C4D}" presName="desTx" presStyleLbl="alignAccFollowNode1" presStyleIdx="0" presStyleCnt="3">
        <dgm:presLayoutVars>
          <dgm:bulletEnabled val="1"/>
        </dgm:presLayoutVars>
      </dgm:prSet>
      <dgm:spPr/>
    </dgm:pt>
    <dgm:pt modelId="{B814FCCC-BBF0-43B2-A3F0-FCB342317797}" type="pres">
      <dgm:prSet presAssocID="{76E217C2-C48C-4DF0-A95B-56B8A13E5A6F}" presName="space" presStyleCnt="0"/>
      <dgm:spPr/>
    </dgm:pt>
    <dgm:pt modelId="{623B673D-27EA-4443-9CA3-7352D94DACBC}" type="pres">
      <dgm:prSet presAssocID="{DFAE31D3-F2E0-4512-9737-B850A6D35720}" presName="composite" presStyleCnt="0"/>
      <dgm:spPr/>
    </dgm:pt>
    <dgm:pt modelId="{E9D9C1E5-F8C2-444D-8E0D-A107666BDDF6}" type="pres">
      <dgm:prSet presAssocID="{DFAE31D3-F2E0-4512-9737-B850A6D3572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CF6E784-B015-4E81-B01F-73CD0D13825E}" type="pres">
      <dgm:prSet presAssocID="{DFAE31D3-F2E0-4512-9737-B850A6D35720}" presName="desTx" presStyleLbl="alignAccFollowNode1" presStyleIdx="1" presStyleCnt="3">
        <dgm:presLayoutVars>
          <dgm:bulletEnabled val="1"/>
        </dgm:presLayoutVars>
      </dgm:prSet>
      <dgm:spPr/>
    </dgm:pt>
    <dgm:pt modelId="{0F103AC9-DA67-4E13-9F06-279FA46F9B28}" type="pres">
      <dgm:prSet presAssocID="{309F32EA-9B5E-4088-8800-440FFB5B4CCC}" presName="space" presStyleCnt="0"/>
      <dgm:spPr/>
    </dgm:pt>
    <dgm:pt modelId="{16AA9676-BA4D-4FF2-94E3-2624512B04DC}" type="pres">
      <dgm:prSet presAssocID="{9371852E-BE2A-4317-BA1B-12F712CF4910}" presName="composite" presStyleCnt="0"/>
      <dgm:spPr/>
    </dgm:pt>
    <dgm:pt modelId="{BB0C1A37-55B9-4A7C-BDDF-724DB1E0F135}" type="pres">
      <dgm:prSet presAssocID="{9371852E-BE2A-4317-BA1B-12F712CF4910}" presName="parTx" presStyleLbl="alignNode1" presStyleIdx="2" presStyleCnt="3" custLinFactNeighborX="-6921" custLinFactNeighborY="-2330">
        <dgm:presLayoutVars>
          <dgm:chMax val="0"/>
          <dgm:chPref val="0"/>
          <dgm:bulletEnabled val="1"/>
        </dgm:presLayoutVars>
      </dgm:prSet>
      <dgm:spPr/>
    </dgm:pt>
    <dgm:pt modelId="{066EE4AE-DCEB-45D3-8617-A396D7479C58}" type="pres">
      <dgm:prSet presAssocID="{9371852E-BE2A-4317-BA1B-12F712CF491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46D1305-4B6D-4650-BE0E-96FF6BC16202}" srcId="{C4A50E0D-B8F9-4AE9-AB29-B3C77970565C}" destId="{DFAE31D3-F2E0-4512-9737-B850A6D35720}" srcOrd="1" destOrd="0" parTransId="{73694808-A8C3-4163-989A-BCA2AE048F29}" sibTransId="{309F32EA-9B5E-4088-8800-440FFB5B4CCC}"/>
    <dgm:cxn modelId="{8D2B3A05-7554-46EB-BB08-26739B1ED9CC}" type="presOf" srcId="{A55C2992-6F2C-4D27-B4E6-84145145C3F7}" destId="{B531532F-9018-44C8-95DF-36872991083F}" srcOrd="0" destOrd="0" presId="urn:microsoft.com/office/officeart/2005/8/layout/hList1"/>
    <dgm:cxn modelId="{F53A0127-448F-4F26-B0F7-5F736C1B9F9A}" type="presOf" srcId="{9371852E-BE2A-4317-BA1B-12F712CF4910}" destId="{BB0C1A37-55B9-4A7C-BDDF-724DB1E0F135}" srcOrd="0" destOrd="0" presId="urn:microsoft.com/office/officeart/2005/8/layout/hList1"/>
    <dgm:cxn modelId="{DCBC5E45-66FA-4BA8-97A4-1EF787AA2669}" type="presOf" srcId="{29068557-D86B-4F58-9A6A-0C378D05AB26}" destId="{8CF6E784-B015-4E81-B01F-73CD0D13825E}" srcOrd="0" destOrd="0" presId="urn:microsoft.com/office/officeart/2005/8/layout/hList1"/>
    <dgm:cxn modelId="{EA3C2593-72FB-4ADE-83B0-D5B03A382B6B}" type="presOf" srcId="{DFAE31D3-F2E0-4512-9737-B850A6D35720}" destId="{E9D9C1E5-F8C2-444D-8E0D-A107666BDDF6}" srcOrd="0" destOrd="0" presId="urn:microsoft.com/office/officeart/2005/8/layout/hList1"/>
    <dgm:cxn modelId="{DD33F4AA-652D-4D36-A0CE-3E4C8D552C13}" type="presOf" srcId="{F54BA72F-4757-44B7-923C-E420739E5C4D}" destId="{6DD6BE9F-88E9-4D01-9328-E9EFA6A65975}" srcOrd="0" destOrd="0" presId="urn:microsoft.com/office/officeart/2005/8/layout/hList1"/>
    <dgm:cxn modelId="{0F6B4FAC-4D82-497F-98D3-163E03894D27}" srcId="{DFAE31D3-F2E0-4512-9737-B850A6D35720}" destId="{29068557-D86B-4F58-9A6A-0C378D05AB26}" srcOrd="0" destOrd="0" parTransId="{BFE5E714-A6FF-46A4-B138-454C0C8248CD}" sibTransId="{4D8F2AF1-3A9D-4ED1-9729-4D0A5D49E4C7}"/>
    <dgm:cxn modelId="{B7464BB0-56BA-4DD7-81C4-EE9F31536D3C}" srcId="{F54BA72F-4757-44B7-923C-E420739E5C4D}" destId="{A55C2992-6F2C-4D27-B4E6-84145145C3F7}" srcOrd="0" destOrd="0" parTransId="{F5BA34AB-EF14-41A1-A6FD-A90398EE4B4F}" sibTransId="{37BAE18C-11FE-4258-A4F6-648D7F926B36}"/>
    <dgm:cxn modelId="{F08848C3-FD8E-47CB-90E5-0C82E59EE368}" type="presOf" srcId="{C4A50E0D-B8F9-4AE9-AB29-B3C77970565C}" destId="{AA79D79F-181B-4551-9228-193C1D031645}" srcOrd="0" destOrd="0" presId="urn:microsoft.com/office/officeart/2005/8/layout/hList1"/>
    <dgm:cxn modelId="{B34150D1-AD83-4AD5-A33E-6096B7D47A0C}" srcId="{C4A50E0D-B8F9-4AE9-AB29-B3C77970565C}" destId="{9371852E-BE2A-4317-BA1B-12F712CF4910}" srcOrd="2" destOrd="0" parTransId="{B25A9214-0963-436D-B2D7-EFAD56A44918}" sibTransId="{55C73730-5D61-4565-A865-B7B144792256}"/>
    <dgm:cxn modelId="{C39CDED1-3B8A-458A-BDFB-D46AA66101A4}" srcId="{9371852E-BE2A-4317-BA1B-12F712CF4910}" destId="{96BA59D7-CB8C-4497-BDB4-DF483FC03474}" srcOrd="0" destOrd="0" parTransId="{ECE6ADC5-E428-4DC3-8669-ACC01FE43318}" sibTransId="{FB137CA3-FEFC-4D09-AA93-0F3983E6543D}"/>
    <dgm:cxn modelId="{46F4BFE1-9C13-411B-8404-500B34090FB0}" type="presOf" srcId="{96BA59D7-CB8C-4497-BDB4-DF483FC03474}" destId="{066EE4AE-DCEB-45D3-8617-A396D7479C58}" srcOrd="0" destOrd="0" presId="urn:microsoft.com/office/officeart/2005/8/layout/hList1"/>
    <dgm:cxn modelId="{CA2A5AE4-61C0-48AE-8AB3-12DC36B3B4F9}" srcId="{C4A50E0D-B8F9-4AE9-AB29-B3C77970565C}" destId="{F54BA72F-4757-44B7-923C-E420739E5C4D}" srcOrd="0" destOrd="0" parTransId="{B92B0410-399F-42C6-9992-CC387CC6429E}" sibTransId="{76E217C2-C48C-4DF0-A95B-56B8A13E5A6F}"/>
    <dgm:cxn modelId="{CBA93F7F-2B84-48AB-9073-2E9B839B2D9A}" type="presParOf" srcId="{AA79D79F-181B-4551-9228-193C1D031645}" destId="{F9F02F3E-884C-4362-BD13-F94B8DC56A7D}" srcOrd="0" destOrd="0" presId="urn:microsoft.com/office/officeart/2005/8/layout/hList1"/>
    <dgm:cxn modelId="{4081EACE-AC34-46F1-98FB-F80531FC5D5A}" type="presParOf" srcId="{F9F02F3E-884C-4362-BD13-F94B8DC56A7D}" destId="{6DD6BE9F-88E9-4D01-9328-E9EFA6A65975}" srcOrd="0" destOrd="0" presId="urn:microsoft.com/office/officeart/2005/8/layout/hList1"/>
    <dgm:cxn modelId="{28F88ACB-B867-4973-B618-22F99C40C63E}" type="presParOf" srcId="{F9F02F3E-884C-4362-BD13-F94B8DC56A7D}" destId="{B531532F-9018-44C8-95DF-36872991083F}" srcOrd="1" destOrd="0" presId="urn:microsoft.com/office/officeart/2005/8/layout/hList1"/>
    <dgm:cxn modelId="{075B0B70-8B04-4A66-869A-33C7168BBE0C}" type="presParOf" srcId="{AA79D79F-181B-4551-9228-193C1D031645}" destId="{B814FCCC-BBF0-43B2-A3F0-FCB342317797}" srcOrd="1" destOrd="0" presId="urn:microsoft.com/office/officeart/2005/8/layout/hList1"/>
    <dgm:cxn modelId="{0605A70B-12DF-40EE-878C-4C1CB24F28A2}" type="presParOf" srcId="{AA79D79F-181B-4551-9228-193C1D031645}" destId="{623B673D-27EA-4443-9CA3-7352D94DACBC}" srcOrd="2" destOrd="0" presId="urn:microsoft.com/office/officeart/2005/8/layout/hList1"/>
    <dgm:cxn modelId="{6C910833-8737-41A5-8BF0-1ED5B5F4FA51}" type="presParOf" srcId="{623B673D-27EA-4443-9CA3-7352D94DACBC}" destId="{E9D9C1E5-F8C2-444D-8E0D-A107666BDDF6}" srcOrd="0" destOrd="0" presId="urn:microsoft.com/office/officeart/2005/8/layout/hList1"/>
    <dgm:cxn modelId="{D7467F99-1D80-4569-A6D4-9F36DEA1EE89}" type="presParOf" srcId="{623B673D-27EA-4443-9CA3-7352D94DACBC}" destId="{8CF6E784-B015-4E81-B01F-73CD0D13825E}" srcOrd="1" destOrd="0" presId="urn:microsoft.com/office/officeart/2005/8/layout/hList1"/>
    <dgm:cxn modelId="{0FAC265F-59F6-4726-936F-1EC0B3116BC5}" type="presParOf" srcId="{AA79D79F-181B-4551-9228-193C1D031645}" destId="{0F103AC9-DA67-4E13-9F06-279FA46F9B28}" srcOrd="3" destOrd="0" presId="urn:microsoft.com/office/officeart/2005/8/layout/hList1"/>
    <dgm:cxn modelId="{5D71B8DF-58A9-44B0-A7DB-7DC50134ADAD}" type="presParOf" srcId="{AA79D79F-181B-4551-9228-193C1D031645}" destId="{16AA9676-BA4D-4FF2-94E3-2624512B04DC}" srcOrd="4" destOrd="0" presId="urn:microsoft.com/office/officeart/2005/8/layout/hList1"/>
    <dgm:cxn modelId="{ADAF7D22-EF64-437B-A08B-93408DDCC63F}" type="presParOf" srcId="{16AA9676-BA4D-4FF2-94E3-2624512B04DC}" destId="{BB0C1A37-55B9-4A7C-BDDF-724DB1E0F135}" srcOrd="0" destOrd="0" presId="urn:microsoft.com/office/officeart/2005/8/layout/hList1"/>
    <dgm:cxn modelId="{9111DF2B-A250-496E-80AA-614DEE8CF439}" type="presParOf" srcId="{16AA9676-BA4D-4FF2-94E3-2624512B04DC}" destId="{066EE4AE-DCEB-45D3-8617-A396D7479C5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452ED1-3F19-482F-8183-7CEFAB972358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7D86A1B-3E73-40B9-AD76-33F949578876}">
      <dgm:prSet/>
      <dgm:spPr/>
      <dgm:t>
        <a:bodyPr/>
        <a:lstStyle/>
        <a:p>
          <a:r>
            <a:rPr lang="lv-LV" dirty="0"/>
            <a:t>Kontroldarbu grafiks līdz 15.09. (sekojam līdzi datumiem, kontroldarbs nevar būt pēdējā vai pirmspēdējā stundā!) </a:t>
          </a:r>
        </a:p>
        <a:p>
          <a:r>
            <a:rPr lang="lv-LV" dirty="0"/>
            <a:t>TEMATU SKAITS= KONTROLDARBU SKAITU			</a:t>
          </a:r>
          <a:endParaRPr lang="en-US" dirty="0"/>
        </a:p>
      </dgm:t>
    </dgm:pt>
    <dgm:pt modelId="{4001847C-262A-41B5-A6F2-BC59A2C9B78E}" type="parTrans" cxnId="{720A644C-35A3-439B-B49B-81BD3BC8E9B0}">
      <dgm:prSet/>
      <dgm:spPr/>
      <dgm:t>
        <a:bodyPr/>
        <a:lstStyle/>
        <a:p>
          <a:endParaRPr lang="en-US"/>
        </a:p>
      </dgm:t>
    </dgm:pt>
    <dgm:pt modelId="{92E1B7D8-5584-4A30-8EF0-3103B371C3EC}" type="sibTrans" cxnId="{720A644C-35A3-439B-B49B-81BD3BC8E9B0}">
      <dgm:prSet/>
      <dgm:spPr/>
      <dgm:t>
        <a:bodyPr/>
        <a:lstStyle/>
        <a:p>
          <a:endParaRPr lang="en-US"/>
        </a:p>
      </dgm:t>
    </dgm:pt>
    <dgm:pt modelId="{97F41761-59E4-4843-9CF9-1B0E98567D95}">
      <dgm:prSet/>
      <dgm:spPr/>
      <dgm:t>
        <a:bodyPr/>
        <a:lstStyle/>
        <a:p>
          <a:r>
            <a:rPr lang="lv-LV"/>
            <a:t>Diagnosticējošo darbu grafiks līdz 15.09.</a:t>
          </a:r>
          <a:endParaRPr lang="en-US"/>
        </a:p>
      </dgm:t>
    </dgm:pt>
    <dgm:pt modelId="{2D0FD597-E403-4107-B214-40D48622DB17}" type="parTrans" cxnId="{DB0FFB6E-D99D-487D-A6D2-36949BDBE450}">
      <dgm:prSet/>
      <dgm:spPr/>
      <dgm:t>
        <a:bodyPr/>
        <a:lstStyle/>
        <a:p>
          <a:endParaRPr lang="en-US"/>
        </a:p>
      </dgm:t>
    </dgm:pt>
    <dgm:pt modelId="{98C39193-A781-4FFB-B133-B1AD217DB1D2}" type="sibTrans" cxnId="{DB0FFB6E-D99D-487D-A6D2-36949BDBE450}">
      <dgm:prSet/>
      <dgm:spPr/>
      <dgm:t>
        <a:bodyPr/>
        <a:lstStyle/>
        <a:p>
          <a:endParaRPr lang="en-US"/>
        </a:p>
      </dgm:t>
    </dgm:pt>
    <dgm:pt modelId="{3A45C45F-EEE0-4837-A9E4-4EEEA50EB676}">
      <dgm:prSet/>
      <dgm:spPr/>
      <dgm:t>
        <a:bodyPr/>
        <a:lstStyle/>
        <a:p>
          <a:r>
            <a:rPr lang="lv-LV"/>
            <a:t>MDG grupu darba plāna precizējums līdz 15.09.</a:t>
          </a:r>
          <a:endParaRPr lang="en-US"/>
        </a:p>
      </dgm:t>
    </dgm:pt>
    <dgm:pt modelId="{19F6A9D9-F579-4E8B-ABC9-9AA884E95FC7}" type="parTrans" cxnId="{E70C5061-F84D-4563-8BAE-CB4DBA107A1E}">
      <dgm:prSet/>
      <dgm:spPr/>
      <dgm:t>
        <a:bodyPr/>
        <a:lstStyle/>
        <a:p>
          <a:endParaRPr lang="en-US"/>
        </a:p>
      </dgm:t>
    </dgm:pt>
    <dgm:pt modelId="{90BD0B59-B800-4486-BD80-56727C924360}" type="sibTrans" cxnId="{E70C5061-F84D-4563-8BAE-CB4DBA107A1E}">
      <dgm:prSet/>
      <dgm:spPr/>
      <dgm:t>
        <a:bodyPr/>
        <a:lstStyle/>
        <a:p>
          <a:endParaRPr lang="en-US"/>
        </a:p>
      </dgm:t>
    </dgm:pt>
    <dgm:pt modelId="{3DA8927B-5580-4481-BF09-1E00BDF56155}">
      <dgm:prSet/>
      <dgm:spPr/>
      <dgm:t>
        <a:bodyPr/>
        <a:lstStyle/>
        <a:p>
          <a:r>
            <a:rPr lang="lv-LV" dirty="0"/>
            <a:t>Tematiskie plāni līdz 15.09. (stundu skaits, 1.stunda, 2.stunda u.tml.) </a:t>
          </a:r>
          <a:endParaRPr lang="en-US" dirty="0"/>
        </a:p>
      </dgm:t>
    </dgm:pt>
    <dgm:pt modelId="{8D44A187-9775-4423-B0CC-C05C65BD0866}" type="parTrans" cxnId="{70A638E5-3177-4842-81D1-35D65887F9E4}">
      <dgm:prSet/>
      <dgm:spPr/>
      <dgm:t>
        <a:bodyPr/>
        <a:lstStyle/>
        <a:p>
          <a:endParaRPr lang="en-US"/>
        </a:p>
      </dgm:t>
    </dgm:pt>
    <dgm:pt modelId="{F044ABC6-DE8F-4E9E-B3A8-F19219011309}" type="sibTrans" cxnId="{70A638E5-3177-4842-81D1-35D65887F9E4}">
      <dgm:prSet/>
      <dgm:spPr/>
      <dgm:t>
        <a:bodyPr/>
        <a:lstStyle/>
        <a:p>
          <a:endParaRPr lang="en-US"/>
        </a:p>
      </dgm:t>
    </dgm:pt>
    <dgm:pt modelId="{80B14376-BE73-44BB-9AFE-345A4632BC26}">
      <dgm:prSet/>
      <dgm:spPr/>
      <dgm:t>
        <a:bodyPr/>
        <a:lstStyle/>
        <a:p>
          <a:r>
            <a:rPr lang="lv-LV"/>
            <a:t>Starppriekšmetu sadarbību grafiks līdz 22.09. </a:t>
          </a:r>
          <a:endParaRPr lang="en-US"/>
        </a:p>
      </dgm:t>
    </dgm:pt>
    <dgm:pt modelId="{93D2B792-3682-4CAD-B73D-E64DD758F44C}" type="parTrans" cxnId="{8B7B85A5-149C-49B0-9A52-B88CF3130DFF}">
      <dgm:prSet/>
      <dgm:spPr/>
      <dgm:t>
        <a:bodyPr/>
        <a:lstStyle/>
        <a:p>
          <a:endParaRPr lang="en-US"/>
        </a:p>
      </dgm:t>
    </dgm:pt>
    <dgm:pt modelId="{1D0D05CD-800F-4A42-A220-63781BB44E65}" type="sibTrans" cxnId="{8B7B85A5-149C-49B0-9A52-B88CF3130DFF}">
      <dgm:prSet/>
      <dgm:spPr/>
      <dgm:t>
        <a:bodyPr/>
        <a:lstStyle/>
        <a:p>
          <a:endParaRPr lang="en-US"/>
        </a:p>
      </dgm:t>
    </dgm:pt>
    <dgm:pt modelId="{275D8766-5213-4119-A21E-95D05E16B249}" type="pres">
      <dgm:prSet presAssocID="{67452ED1-3F19-482F-8183-7CEFAB972358}" presName="Name0" presStyleCnt="0">
        <dgm:presLayoutVars>
          <dgm:dir/>
          <dgm:resizeHandles val="exact"/>
        </dgm:presLayoutVars>
      </dgm:prSet>
      <dgm:spPr/>
    </dgm:pt>
    <dgm:pt modelId="{E988877B-2588-44F8-8F9D-EC0DCAF82751}" type="pres">
      <dgm:prSet presAssocID="{77D86A1B-3E73-40B9-AD76-33F949578876}" presName="node" presStyleLbl="node1" presStyleIdx="0" presStyleCnt="5">
        <dgm:presLayoutVars>
          <dgm:bulletEnabled val="1"/>
        </dgm:presLayoutVars>
      </dgm:prSet>
      <dgm:spPr/>
    </dgm:pt>
    <dgm:pt modelId="{A0CBA10B-5DD4-47A5-BC06-B5D1734FBA0A}" type="pres">
      <dgm:prSet presAssocID="{92E1B7D8-5584-4A30-8EF0-3103B371C3EC}" presName="sibTrans" presStyleLbl="sibTrans1D1" presStyleIdx="0" presStyleCnt="4"/>
      <dgm:spPr/>
    </dgm:pt>
    <dgm:pt modelId="{3F343B11-342C-418D-B373-2F47BCE7A06D}" type="pres">
      <dgm:prSet presAssocID="{92E1B7D8-5584-4A30-8EF0-3103B371C3EC}" presName="connectorText" presStyleLbl="sibTrans1D1" presStyleIdx="0" presStyleCnt="4"/>
      <dgm:spPr/>
    </dgm:pt>
    <dgm:pt modelId="{AB5AA160-1056-4C37-83E0-1AB13B41EE5D}" type="pres">
      <dgm:prSet presAssocID="{97F41761-59E4-4843-9CF9-1B0E98567D95}" presName="node" presStyleLbl="node1" presStyleIdx="1" presStyleCnt="5">
        <dgm:presLayoutVars>
          <dgm:bulletEnabled val="1"/>
        </dgm:presLayoutVars>
      </dgm:prSet>
      <dgm:spPr/>
    </dgm:pt>
    <dgm:pt modelId="{670C1940-5920-4BE0-B84D-EDD78E91ABDB}" type="pres">
      <dgm:prSet presAssocID="{98C39193-A781-4FFB-B133-B1AD217DB1D2}" presName="sibTrans" presStyleLbl="sibTrans1D1" presStyleIdx="1" presStyleCnt="4"/>
      <dgm:spPr/>
    </dgm:pt>
    <dgm:pt modelId="{8BC7E761-79EF-43AB-99C1-7FD9D96755E7}" type="pres">
      <dgm:prSet presAssocID="{98C39193-A781-4FFB-B133-B1AD217DB1D2}" presName="connectorText" presStyleLbl="sibTrans1D1" presStyleIdx="1" presStyleCnt="4"/>
      <dgm:spPr/>
    </dgm:pt>
    <dgm:pt modelId="{8327B61B-ADC9-4E10-9CCE-D3BB78241705}" type="pres">
      <dgm:prSet presAssocID="{3A45C45F-EEE0-4837-A9E4-4EEEA50EB676}" presName="node" presStyleLbl="node1" presStyleIdx="2" presStyleCnt="5">
        <dgm:presLayoutVars>
          <dgm:bulletEnabled val="1"/>
        </dgm:presLayoutVars>
      </dgm:prSet>
      <dgm:spPr/>
    </dgm:pt>
    <dgm:pt modelId="{E0BE363A-C596-486B-8E05-3DA01793F001}" type="pres">
      <dgm:prSet presAssocID="{90BD0B59-B800-4486-BD80-56727C924360}" presName="sibTrans" presStyleLbl="sibTrans1D1" presStyleIdx="2" presStyleCnt="4"/>
      <dgm:spPr/>
    </dgm:pt>
    <dgm:pt modelId="{3009085D-F82A-418D-B97E-6B707B032F4A}" type="pres">
      <dgm:prSet presAssocID="{90BD0B59-B800-4486-BD80-56727C924360}" presName="connectorText" presStyleLbl="sibTrans1D1" presStyleIdx="2" presStyleCnt="4"/>
      <dgm:spPr/>
    </dgm:pt>
    <dgm:pt modelId="{2A722F34-CB33-4F02-B408-38B1B240313A}" type="pres">
      <dgm:prSet presAssocID="{3DA8927B-5580-4481-BF09-1E00BDF56155}" presName="node" presStyleLbl="node1" presStyleIdx="3" presStyleCnt="5">
        <dgm:presLayoutVars>
          <dgm:bulletEnabled val="1"/>
        </dgm:presLayoutVars>
      </dgm:prSet>
      <dgm:spPr/>
    </dgm:pt>
    <dgm:pt modelId="{9F118510-C598-46BB-BCCB-2538AFF32E86}" type="pres">
      <dgm:prSet presAssocID="{F044ABC6-DE8F-4E9E-B3A8-F19219011309}" presName="sibTrans" presStyleLbl="sibTrans1D1" presStyleIdx="3" presStyleCnt="4"/>
      <dgm:spPr/>
    </dgm:pt>
    <dgm:pt modelId="{1F288AB3-377E-48E9-B0F4-DE969048FA43}" type="pres">
      <dgm:prSet presAssocID="{F044ABC6-DE8F-4E9E-B3A8-F19219011309}" presName="connectorText" presStyleLbl="sibTrans1D1" presStyleIdx="3" presStyleCnt="4"/>
      <dgm:spPr/>
    </dgm:pt>
    <dgm:pt modelId="{D8BB15FD-C942-46F1-A9C3-0C68CBF295C4}" type="pres">
      <dgm:prSet presAssocID="{80B14376-BE73-44BB-9AFE-345A4632BC26}" presName="node" presStyleLbl="node1" presStyleIdx="4" presStyleCnt="5">
        <dgm:presLayoutVars>
          <dgm:bulletEnabled val="1"/>
        </dgm:presLayoutVars>
      </dgm:prSet>
      <dgm:spPr/>
    </dgm:pt>
  </dgm:ptLst>
  <dgm:cxnLst>
    <dgm:cxn modelId="{89082908-5C8D-4C73-9443-9ACD25C32C5F}" type="presOf" srcId="{77D86A1B-3E73-40B9-AD76-33F949578876}" destId="{E988877B-2588-44F8-8F9D-EC0DCAF82751}" srcOrd="0" destOrd="0" presId="urn:microsoft.com/office/officeart/2016/7/layout/RepeatingBendingProcessNew"/>
    <dgm:cxn modelId="{2E4C0F0C-2BFF-432D-9244-2FA155070FA4}" type="presOf" srcId="{92E1B7D8-5584-4A30-8EF0-3103B371C3EC}" destId="{3F343B11-342C-418D-B373-2F47BCE7A06D}" srcOrd="1" destOrd="0" presId="urn:microsoft.com/office/officeart/2016/7/layout/RepeatingBendingProcessNew"/>
    <dgm:cxn modelId="{B4C42D1E-90C4-4C1C-9A23-5542315CCA32}" type="presOf" srcId="{3A45C45F-EEE0-4837-A9E4-4EEEA50EB676}" destId="{8327B61B-ADC9-4E10-9CCE-D3BB78241705}" srcOrd="0" destOrd="0" presId="urn:microsoft.com/office/officeart/2016/7/layout/RepeatingBendingProcessNew"/>
    <dgm:cxn modelId="{FF8E565E-0F9A-47AD-A47C-3B6703E4900F}" type="presOf" srcId="{3DA8927B-5580-4481-BF09-1E00BDF56155}" destId="{2A722F34-CB33-4F02-B408-38B1B240313A}" srcOrd="0" destOrd="0" presId="urn:microsoft.com/office/officeart/2016/7/layout/RepeatingBendingProcessNew"/>
    <dgm:cxn modelId="{E70C5061-F84D-4563-8BAE-CB4DBA107A1E}" srcId="{67452ED1-3F19-482F-8183-7CEFAB972358}" destId="{3A45C45F-EEE0-4837-A9E4-4EEEA50EB676}" srcOrd="2" destOrd="0" parTransId="{19F6A9D9-F579-4E8B-ABC9-9AA884E95FC7}" sibTransId="{90BD0B59-B800-4486-BD80-56727C924360}"/>
    <dgm:cxn modelId="{BEDFA247-1BA6-4975-A808-9210F834787D}" type="presOf" srcId="{90BD0B59-B800-4486-BD80-56727C924360}" destId="{E0BE363A-C596-486B-8E05-3DA01793F001}" srcOrd="0" destOrd="0" presId="urn:microsoft.com/office/officeart/2016/7/layout/RepeatingBendingProcessNew"/>
    <dgm:cxn modelId="{720A644C-35A3-439B-B49B-81BD3BC8E9B0}" srcId="{67452ED1-3F19-482F-8183-7CEFAB972358}" destId="{77D86A1B-3E73-40B9-AD76-33F949578876}" srcOrd="0" destOrd="0" parTransId="{4001847C-262A-41B5-A6F2-BC59A2C9B78E}" sibTransId="{92E1B7D8-5584-4A30-8EF0-3103B371C3EC}"/>
    <dgm:cxn modelId="{5406694E-0316-44F4-8A7B-1ED97AE830EA}" type="presOf" srcId="{98C39193-A781-4FFB-B133-B1AD217DB1D2}" destId="{670C1940-5920-4BE0-B84D-EDD78E91ABDB}" srcOrd="0" destOrd="0" presId="urn:microsoft.com/office/officeart/2016/7/layout/RepeatingBendingProcessNew"/>
    <dgm:cxn modelId="{DB0FFB6E-D99D-487D-A6D2-36949BDBE450}" srcId="{67452ED1-3F19-482F-8183-7CEFAB972358}" destId="{97F41761-59E4-4843-9CF9-1B0E98567D95}" srcOrd="1" destOrd="0" parTransId="{2D0FD597-E403-4107-B214-40D48622DB17}" sibTransId="{98C39193-A781-4FFB-B133-B1AD217DB1D2}"/>
    <dgm:cxn modelId="{BE599E78-F8B8-406D-8FEA-7A7044D6C9E8}" type="presOf" srcId="{80B14376-BE73-44BB-9AFE-345A4632BC26}" destId="{D8BB15FD-C942-46F1-A9C3-0C68CBF295C4}" srcOrd="0" destOrd="0" presId="urn:microsoft.com/office/officeart/2016/7/layout/RepeatingBendingProcessNew"/>
    <dgm:cxn modelId="{E3318B7B-709B-4345-A8CB-0AB675183927}" type="presOf" srcId="{90BD0B59-B800-4486-BD80-56727C924360}" destId="{3009085D-F82A-418D-B97E-6B707B032F4A}" srcOrd="1" destOrd="0" presId="urn:microsoft.com/office/officeart/2016/7/layout/RepeatingBendingProcessNew"/>
    <dgm:cxn modelId="{D33ABF8D-89AD-4E92-9CE0-1331476B324A}" type="presOf" srcId="{F044ABC6-DE8F-4E9E-B3A8-F19219011309}" destId="{9F118510-C598-46BB-BCCB-2538AFF32E86}" srcOrd="0" destOrd="0" presId="urn:microsoft.com/office/officeart/2016/7/layout/RepeatingBendingProcessNew"/>
    <dgm:cxn modelId="{075B269F-9565-434D-A6B3-8AE8D5FC0495}" type="presOf" srcId="{67452ED1-3F19-482F-8183-7CEFAB972358}" destId="{275D8766-5213-4119-A21E-95D05E16B249}" srcOrd="0" destOrd="0" presId="urn:microsoft.com/office/officeart/2016/7/layout/RepeatingBendingProcessNew"/>
    <dgm:cxn modelId="{8B7B85A5-149C-49B0-9A52-B88CF3130DFF}" srcId="{67452ED1-3F19-482F-8183-7CEFAB972358}" destId="{80B14376-BE73-44BB-9AFE-345A4632BC26}" srcOrd="4" destOrd="0" parTransId="{93D2B792-3682-4CAD-B73D-E64DD758F44C}" sibTransId="{1D0D05CD-800F-4A42-A220-63781BB44E65}"/>
    <dgm:cxn modelId="{C455F2BE-33D8-4D5A-8C7E-7B4576A25BC1}" type="presOf" srcId="{F044ABC6-DE8F-4E9E-B3A8-F19219011309}" destId="{1F288AB3-377E-48E9-B0F4-DE969048FA43}" srcOrd="1" destOrd="0" presId="urn:microsoft.com/office/officeart/2016/7/layout/RepeatingBendingProcessNew"/>
    <dgm:cxn modelId="{D9215AC5-CC19-4BF9-82BA-A450019F15E5}" type="presOf" srcId="{97F41761-59E4-4843-9CF9-1B0E98567D95}" destId="{AB5AA160-1056-4C37-83E0-1AB13B41EE5D}" srcOrd="0" destOrd="0" presId="urn:microsoft.com/office/officeart/2016/7/layout/RepeatingBendingProcessNew"/>
    <dgm:cxn modelId="{70A638E5-3177-4842-81D1-35D65887F9E4}" srcId="{67452ED1-3F19-482F-8183-7CEFAB972358}" destId="{3DA8927B-5580-4481-BF09-1E00BDF56155}" srcOrd="3" destOrd="0" parTransId="{8D44A187-9775-4423-B0CC-C05C65BD0866}" sibTransId="{F044ABC6-DE8F-4E9E-B3A8-F19219011309}"/>
    <dgm:cxn modelId="{E0F69DE9-D5F1-4D7A-94F1-DFD2BA0E2D3D}" type="presOf" srcId="{98C39193-A781-4FFB-B133-B1AD217DB1D2}" destId="{8BC7E761-79EF-43AB-99C1-7FD9D96755E7}" srcOrd="1" destOrd="0" presId="urn:microsoft.com/office/officeart/2016/7/layout/RepeatingBendingProcessNew"/>
    <dgm:cxn modelId="{BCF4EAFC-8FC7-4868-976D-C1C258820281}" type="presOf" srcId="{92E1B7D8-5584-4A30-8EF0-3103B371C3EC}" destId="{A0CBA10B-5DD4-47A5-BC06-B5D1734FBA0A}" srcOrd="0" destOrd="0" presId="urn:microsoft.com/office/officeart/2016/7/layout/RepeatingBendingProcessNew"/>
    <dgm:cxn modelId="{F4947A20-6E8E-4F10-A633-F2F42884A3C9}" type="presParOf" srcId="{275D8766-5213-4119-A21E-95D05E16B249}" destId="{E988877B-2588-44F8-8F9D-EC0DCAF82751}" srcOrd="0" destOrd="0" presId="urn:microsoft.com/office/officeart/2016/7/layout/RepeatingBendingProcessNew"/>
    <dgm:cxn modelId="{52840E50-AAD5-4FA2-A684-C7D2BFC9CD11}" type="presParOf" srcId="{275D8766-5213-4119-A21E-95D05E16B249}" destId="{A0CBA10B-5DD4-47A5-BC06-B5D1734FBA0A}" srcOrd="1" destOrd="0" presId="urn:microsoft.com/office/officeart/2016/7/layout/RepeatingBendingProcessNew"/>
    <dgm:cxn modelId="{1A972855-1DBD-4715-BF7F-8A62AF7001D5}" type="presParOf" srcId="{A0CBA10B-5DD4-47A5-BC06-B5D1734FBA0A}" destId="{3F343B11-342C-418D-B373-2F47BCE7A06D}" srcOrd="0" destOrd="0" presId="urn:microsoft.com/office/officeart/2016/7/layout/RepeatingBendingProcessNew"/>
    <dgm:cxn modelId="{915CBC96-A066-4C76-9DF2-14A3D2CB8F12}" type="presParOf" srcId="{275D8766-5213-4119-A21E-95D05E16B249}" destId="{AB5AA160-1056-4C37-83E0-1AB13B41EE5D}" srcOrd="2" destOrd="0" presId="urn:microsoft.com/office/officeart/2016/7/layout/RepeatingBendingProcessNew"/>
    <dgm:cxn modelId="{10989261-9694-455D-8B04-09004ADE2A8B}" type="presParOf" srcId="{275D8766-5213-4119-A21E-95D05E16B249}" destId="{670C1940-5920-4BE0-B84D-EDD78E91ABDB}" srcOrd="3" destOrd="0" presId="urn:microsoft.com/office/officeart/2016/7/layout/RepeatingBendingProcessNew"/>
    <dgm:cxn modelId="{E57D7168-EA2B-454F-AACE-FFA6E09D2C02}" type="presParOf" srcId="{670C1940-5920-4BE0-B84D-EDD78E91ABDB}" destId="{8BC7E761-79EF-43AB-99C1-7FD9D96755E7}" srcOrd="0" destOrd="0" presId="urn:microsoft.com/office/officeart/2016/7/layout/RepeatingBendingProcessNew"/>
    <dgm:cxn modelId="{76BC0E7A-1BD0-4D7B-8C4B-A18B50409DFA}" type="presParOf" srcId="{275D8766-5213-4119-A21E-95D05E16B249}" destId="{8327B61B-ADC9-4E10-9CCE-D3BB78241705}" srcOrd="4" destOrd="0" presId="urn:microsoft.com/office/officeart/2016/7/layout/RepeatingBendingProcessNew"/>
    <dgm:cxn modelId="{C1865C18-946D-4D30-AC39-B035D142D4A6}" type="presParOf" srcId="{275D8766-5213-4119-A21E-95D05E16B249}" destId="{E0BE363A-C596-486B-8E05-3DA01793F001}" srcOrd="5" destOrd="0" presId="urn:microsoft.com/office/officeart/2016/7/layout/RepeatingBendingProcessNew"/>
    <dgm:cxn modelId="{73BFA1BA-7246-4022-95E6-4422FF4EDA74}" type="presParOf" srcId="{E0BE363A-C596-486B-8E05-3DA01793F001}" destId="{3009085D-F82A-418D-B97E-6B707B032F4A}" srcOrd="0" destOrd="0" presId="urn:microsoft.com/office/officeart/2016/7/layout/RepeatingBendingProcessNew"/>
    <dgm:cxn modelId="{282F25B3-8452-460D-81B4-B2BEF2A4B855}" type="presParOf" srcId="{275D8766-5213-4119-A21E-95D05E16B249}" destId="{2A722F34-CB33-4F02-B408-38B1B240313A}" srcOrd="6" destOrd="0" presId="urn:microsoft.com/office/officeart/2016/7/layout/RepeatingBendingProcessNew"/>
    <dgm:cxn modelId="{205ED7B6-42B0-422C-A9C1-DF28BBB72F99}" type="presParOf" srcId="{275D8766-5213-4119-A21E-95D05E16B249}" destId="{9F118510-C598-46BB-BCCB-2538AFF32E86}" srcOrd="7" destOrd="0" presId="urn:microsoft.com/office/officeart/2016/7/layout/RepeatingBendingProcessNew"/>
    <dgm:cxn modelId="{9BF8A23E-A084-41FB-B6AA-EBC96A53B6C4}" type="presParOf" srcId="{9F118510-C598-46BB-BCCB-2538AFF32E86}" destId="{1F288AB3-377E-48E9-B0F4-DE969048FA43}" srcOrd="0" destOrd="0" presId="urn:microsoft.com/office/officeart/2016/7/layout/RepeatingBendingProcessNew"/>
    <dgm:cxn modelId="{E6B38F75-9D30-4613-8F46-5938E4036BD2}" type="presParOf" srcId="{275D8766-5213-4119-A21E-95D05E16B249}" destId="{D8BB15FD-C942-46F1-A9C3-0C68CBF295C4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D207A1-7206-4A88-8A18-FF3852712CED}" type="doc">
      <dgm:prSet loTypeId="urn:microsoft.com/office/officeart/2005/8/layout/matrix2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6A76042-C81C-4CDB-B0EF-1E3BBB058A98}">
      <dgm:prSet/>
      <dgm:spPr/>
      <dgm:t>
        <a:bodyPr/>
        <a:lstStyle/>
        <a:p>
          <a:r>
            <a:rPr lang="lv-LV"/>
            <a:t>Noteikt pašiem tematu stundu skaitu, ņemot vērā skola2030 ieteikumus  </a:t>
          </a:r>
          <a:endParaRPr lang="en-US"/>
        </a:p>
      </dgm:t>
    </dgm:pt>
    <dgm:pt modelId="{9FC6935C-4312-4717-AFC8-0C4C5C6AD0D6}" type="parTrans" cxnId="{FDE73711-FD67-44E8-A2B4-42B472B4A993}">
      <dgm:prSet/>
      <dgm:spPr/>
      <dgm:t>
        <a:bodyPr/>
        <a:lstStyle/>
        <a:p>
          <a:endParaRPr lang="en-US"/>
        </a:p>
      </dgm:t>
    </dgm:pt>
    <dgm:pt modelId="{6E01ADE2-58E8-40B5-94E4-B4A27130DA16}" type="sibTrans" cxnId="{FDE73711-FD67-44E8-A2B4-42B472B4A993}">
      <dgm:prSet/>
      <dgm:spPr/>
      <dgm:t>
        <a:bodyPr/>
        <a:lstStyle/>
        <a:p>
          <a:endParaRPr lang="en-US"/>
        </a:p>
      </dgm:t>
    </dgm:pt>
    <dgm:pt modelId="{A7271CD5-87C8-407A-8273-5B40D1E909C2}">
      <dgm:prSet/>
      <dgm:spPr/>
      <dgm:t>
        <a:bodyPr/>
        <a:lstStyle/>
        <a:p>
          <a:r>
            <a:rPr lang="lv-LV"/>
            <a:t>Izmantot «skolo.lv» platformu (vienkopus visi digitālie materiāli) </a:t>
          </a:r>
          <a:endParaRPr lang="en-US"/>
        </a:p>
      </dgm:t>
    </dgm:pt>
    <dgm:pt modelId="{7E82E644-8902-4438-B109-E068F978690A}" type="parTrans" cxnId="{E8A3A5A0-1ACD-4C66-9932-92C0DFB38D69}">
      <dgm:prSet/>
      <dgm:spPr/>
      <dgm:t>
        <a:bodyPr/>
        <a:lstStyle/>
        <a:p>
          <a:endParaRPr lang="en-US"/>
        </a:p>
      </dgm:t>
    </dgm:pt>
    <dgm:pt modelId="{8D99C21C-C307-46F8-BEBE-838648AD152F}" type="sibTrans" cxnId="{E8A3A5A0-1ACD-4C66-9932-92C0DFB38D69}">
      <dgm:prSet/>
      <dgm:spPr/>
      <dgm:t>
        <a:bodyPr/>
        <a:lstStyle/>
        <a:p>
          <a:endParaRPr lang="en-US"/>
        </a:p>
      </dgm:t>
    </dgm:pt>
    <dgm:pt modelId="{CEDAB115-645C-4085-A283-18865EA53B4B}">
      <dgm:prSet/>
      <dgm:spPr/>
      <dgm:t>
        <a:bodyPr/>
        <a:lstStyle/>
        <a:p>
          <a:r>
            <a:rPr lang="lv-LV"/>
            <a:t>Saskaņot tematiskos plānus ar MDG vadītājiem</a:t>
          </a:r>
          <a:endParaRPr lang="en-US"/>
        </a:p>
      </dgm:t>
    </dgm:pt>
    <dgm:pt modelId="{B34161F9-CB59-4BE3-93B4-40B816BF78DA}" type="parTrans" cxnId="{A4419679-FC0C-4291-8419-862DBAE85363}">
      <dgm:prSet/>
      <dgm:spPr/>
      <dgm:t>
        <a:bodyPr/>
        <a:lstStyle/>
        <a:p>
          <a:endParaRPr lang="en-US"/>
        </a:p>
      </dgm:t>
    </dgm:pt>
    <dgm:pt modelId="{6C9EB6EE-AA1A-4FCB-A09B-D72AAF247FE9}" type="sibTrans" cxnId="{A4419679-FC0C-4291-8419-862DBAE85363}">
      <dgm:prSet/>
      <dgm:spPr/>
      <dgm:t>
        <a:bodyPr/>
        <a:lstStyle/>
        <a:p>
          <a:endParaRPr lang="en-US"/>
        </a:p>
      </dgm:t>
    </dgm:pt>
    <dgm:pt modelId="{B152C13A-2FFA-4F29-AE14-C30BF358356F}">
      <dgm:prSet/>
      <dgm:spPr/>
      <dgm:t>
        <a:bodyPr/>
        <a:lstStyle/>
        <a:p>
          <a:r>
            <a:rPr lang="lv-LV"/>
            <a:t>Iesniegt līdz 15.09. </a:t>
          </a:r>
          <a:endParaRPr lang="en-US"/>
        </a:p>
      </dgm:t>
    </dgm:pt>
    <dgm:pt modelId="{00BA1F83-EA01-4EF3-BB89-8838DEEA7DFD}" type="parTrans" cxnId="{6C8C1050-2A4C-4459-A33B-1B45D506074D}">
      <dgm:prSet/>
      <dgm:spPr/>
      <dgm:t>
        <a:bodyPr/>
        <a:lstStyle/>
        <a:p>
          <a:endParaRPr lang="en-US"/>
        </a:p>
      </dgm:t>
    </dgm:pt>
    <dgm:pt modelId="{44B006C7-8EEA-48A6-B50F-CB71FE2BB9E5}" type="sibTrans" cxnId="{6C8C1050-2A4C-4459-A33B-1B45D506074D}">
      <dgm:prSet/>
      <dgm:spPr/>
      <dgm:t>
        <a:bodyPr/>
        <a:lstStyle/>
        <a:p>
          <a:endParaRPr lang="en-US"/>
        </a:p>
      </dgm:t>
    </dgm:pt>
    <dgm:pt modelId="{E920C8A5-F14B-41E8-A7E8-1F5BA66C3597}" type="pres">
      <dgm:prSet presAssocID="{1DD207A1-7206-4A88-8A18-FF3852712CED}" presName="matrix" presStyleCnt="0">
        <dgm:presLayoutVars>
          <dgm:chMax val="1"/>
          <dgm:dir/>
          <dgm:resizeHandles val="exact"/>
        </dgm:presLayoutVars>
      </dgm:prSet>
      <dgm:spPr/>
    </dgm:pt>
    <dgm:pt modelId="{B7A24402-9FE8-42B5-A81E-B5B6B15249A6}" type="pres">
      <dgm:prSet presAssocID="{1DD207A1-7206-4A88-8A18-FF3852712CED}" presName="axisShape" presStyleLbl="bgShp" presStyleIdx="0" presStyleCnt="1"/>
      <dgm:spPr/>
    </dgm:pt>
    <dgm:pt modelId="{2DB130D5-29B5-4A9A-BB1C-1F700C7C9F5C}" type="pres">
      <dgm:prSet presAssocID="{1DD207A1-7206-4A88-8A18-FF3852712CED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92011AA-5CDF-42F5-832D-7E1F144D9355}" type="pres">
      <dgm:prSet presAssocID="{1DD207A1-7206-4A88-8A18-FF3852712CED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434158A-9EC2-4B4E-98C3-C81CA2B40AC5}" type="pres">
      <dgm:prSet presAssocID="{1DD207A1-7206-4A88-8A18-FF3852712CED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D06BA53-BDBF-4275-8AAF-96511A9AE0A1}" type="pres">
      <dgm:prSet presAssocID="{1DD207A1-7206-4A88-8A18-FF3852712CED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D130906-EF73-43E1-BC71-F86A23EE0853}" type="presOf" srcId="{B6A76042-C81C-4CDB-B0EF-1E3BBB058A98}" destId="{2DB130D5-29B5-4A9A-BB1C-1F700C7C9F5C}" srcOrd="0" destOrd="0" presId="urn:microsoft.com/office/officeart/2005/8/layout/matrix2"/>
    <dgm:cxn modelId="{FDE73711-FD67-44E8-A2B4-42B472B4A993}" srcId="{1DD207A1-7206-4A88-8A18-FF3852712CED}" destId="{B6A76042-C81C-4CDB-B0EF-1E3BBB058A98}" srcOrd="0" destOrd="0" parTransId="{9FC6935C-4312-4717-AFC8-0C4C5C6AD0D6}" sibTransId="{6E01ADE2-58E8-40B5-94E4-B4A27130DA16}"/>
    <dgm:cxn modelId="{CD533C6A-F6AF-4BEF-A982-D860C654A826}" type="presOf" srcId="{CEDAB115-645C-4085-A283-18865EA53B4B}" destId="{9434158A-9EC2-4B4E-98C3-C81CA2B40AC5}" srcOrd="0" destOrd="0" presId="urn:microsoft.com/office/officeart/2005/8/layout/matrix2"/>
    <dgm:cxn modelId="{30B1646C-CE0F-436A-880D-1B0F1D988F4F}" type="presOf" srcId="{A7271CD5-87C8-407A-8273-5B40D1E909C2}" destId="{F92011AA-5CDF-42F5-832D-7E1F144D9355}" srcOrd="0" destOrd="0" presId="urn:microsoft.com/office/officeart/2005/8/layout/matrix2"/>
    <dgm:cxn modelId="{6C8C1050-2A4C-4459-A33B-1B45D506074D}" srcId="{1DD207A1-7206-4A88-8A18-FF3852712CED}" destId="{B152C13A-2FFA-4F29-AE14-C30BF358356F}" srcOrd="3" destOrd="0" parTransId="{00BA1F83-EA01-4EF3-BB89-8838DEEA7DFD}" sibTransId="{44B006C7-8EEA-48A6-B50F-CB71FE2BB9E5}"/>
    <dgm:cxn modelId="{A4419679-FC0C-4291-8419-862DBAE85363}" srcId="{1DD207A1-7206-4A88-8A18-FF3852712CED}" destId="{CEDAB115-645C-4085-A283-18865EA53B4B}" srcOrd="2" destOrd="0" parTransId="{B34161F9-CB59-4BE3-93B4-40B816BF78DA}" sibTransId="{6C9EB6EE-AA1A-4FCB-A09B-D72AAF247FE9}"/>
    <dgm:cxn modelId="{67436585-2B8D-42A1-96A7-5FAF5D66E425}" type="presOf" srcId="{1DD207A1-7206-4A88-8A18-FF3852712CED}" destId="{E920C8A5-F14B-41E8-A7E8-1F5BA66C3597}" srcOrd="0" destOrd="0" presId="urn:microsoft.com/office/officeart/2005/8/layout/matrix2"/>
    <dgm:cxn modelId="{E8A3A5A0-1ACD-4C66-9932-92C0DFB38D69}" srcId="{1DD207A1-7206-4A88-8A18-FF3852712CED}" destId="{A7271CD5-87C8-407A-8273-5B40D1E909C2}" srcOrd="1" destOrd="0" parTransId="{7E82E644-8902-4438-B109-E068F978690A}" sibTransId="{8D99C21C-C307-46F8-BEBE-838648AD152F}"/>
    <dgm:cxn modelId="{0CED04A8-2790-4FD0-9ABD-ED7C0C1C6FE8}" type="presOf" srcId="{B152C13A-2FFA-4F29-AE14-C30BF358356F}" destId="{BD06BA53-BDBF-4275-8AAF-96511A9AE0A1}" srcOrd="0" destOrd="0" presId="urn:microsoft.com/office/officeart/2005/8/layout/matrix2"/>
    <dgm:cxn modelId="{008125E4-0B5D-441A-B3E9-29E667D6C38C}" type="presParOf" srcId="{E920C8A5-F14B-41E8-A7E8-1F5BA66C3597}" destId="{B7A24402-9FE8-42B5-A81E-B5B6B15249A6}" srcOrd="0" destOrd="0" presId="urn:microsoft.com/office/officeart/2005/8/layout/matrix2"/>
    <dgm:cxn modelId="{8784A810-0705-4E6B-A741-A2C2AA72A519}" type="presParOf" srcId="{E920C8A5-F14B-41E8-A7E8-1F5BA66C3597}" destId="{2DB130D5-29B5-4A9A-BB1C-1F700C7C9F5C}" srcOrd="1" destOrd="0" presId="urn:microsoft.com/office/officeart/2005/8/layout/matrix2"/>
    <dgm:cxn modelId="{F3E2F762-7E7E-4FE5-BFD4-BACD46E031B1}" type="presParOf" srcId="{E920C8A5-F14B-41E8-A7E8-1F5BA66C3597}" destId="{F92011AA-5CDF-42F5-832D-7E1F144D9355}" srcOrd="2" destOrd="0" presId="urn:microsoft.com/office/officeart/2005/8/layout/matrix2"/>
    <dgm:cxn modelId="{B677BCDC-299C-408F-9ED4-DBF8D3F67EF0}" type="presParOf" srcId="{E920C8A5-F14B-41E8-A7E8-1F5BA66C3597}" destId="{9434158A-9EC2-4B4E-98C3-C81CA2B40AC5}" srcOrd="3" destOrd="0" presId="urn:microsoft.com/office/officeart/2005/8/layout/matrix2"/>
    <dgm:cxn modelId="{B35EB5EB-02CD-491A-92CC-EFB244EA54A6}" type="presParOf" srcId="{E920C8A5-F14B-41E8-A7E8-1F5BA66C3597}" destId="{BD06BA53-BDBF-4275-8AAF-96511A9AE0A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80DFA-934F-4838-AE68-F4A7F168D460}">
      <dsp:nvSpPr>
        <dsp:cNvPr id="0" name=""/>
        <dsp:cNvSpPr/>
      </dsp:nvSpPr>
      <dsp:spPr>
        <a:xfrm>
          <a:off x="1439588" y="777344"/>
          <a:ext cx="2998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9853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81253" y="821410"/>
        <a:ext cx="16522" cy="3307"/>
      </dsp:txXfrm>
    </dsp:sp>
    <dsp:sp modelId="{52AAD984-38C7-44BD-BBE3-2525B2881936}">
      <dsp:nvSpPr>
        <dsp:cNvPr id="0" name=""/>
        <dsp:cNvSpPr/>
      </dsp:nvSpPr>
      <dsp:spPr>
        <a:xfrm>
          <a:off x="4636" y="392038"/>
          <a:ext cx="1436752" cy="86205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0402" tIns="73899" rIns="70402" bIns="7389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/>
            <a:t>Sieviete</a:t>
          </a:r>
          <a:endParaRPr lang="en-US" sz="1200" kern="1200"/>
        </a:p>
      </dsp:txBody>
      <dsp:txXfrm>
        <a:off x="4636" y="392038"/>
        <a:ext cx="1436752" cy="862051"/>
      </dsp:txXfrm>
    </dsp:sp>
    <dsp:sp modelId="{DCA9C444-A30F-476F-941F-56510D2354F2}">
      <dsp:nvSpPr>
        <dsp:cNvPr id="0" name=""/>
        <dsp:cNvSpPr/>
      </dsp:nvSpPr>
      <dsp:spPr>
        <a:xfrm>
          <a:off x="3206793" y="777344"/>
          <a:ext cx="2998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9853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48459" y="821410"/>
        <a:ext cx="16522" cy="3307"/>
      </dsp:txXfrm>
    </dsp:sp>
    <dsp:sp modelId="{581ADD1A-147F-46E5-ADB1-C566D5958031}">
      <dsp:nvSpPr>
        <dsp:cNvPr id="0" name=""/>
        <dsp:cNvSpPr/>
      </dsp:nvSpPr>
      <dsp:spPr>
        <a:xfrm>
          <a:off x="1771841" y="392038"/>
          <a:ext cx="1436752" cy="86205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0402" tIns="73899" rIns="70402" bIns="7389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/>
            <a:t>Mamma</a:t>
          </a:r>
          <a:endParaRPr lang="en-US" sz="1200" kern="1200"/>
        </a:p>
      </dsp:txBody>
      <dsp:txXfrm>
        <a:off x="1771841" y="392038"/>
        <a:ext cx="1436752" cy="862051"/>
      </dsp:txXfrm>
    </dsp:sp>
    <dsp:sp modelId="{607BFFED-0355-4693-81B2-54F7D21A46BE}">
      <dsp:nvSpPr>
        <dsp:cNvPr id="0" name=""/>
        <dsp:cNvSpPr/>
      </dsp:nvSpPr>
      <dsp:spPr>
        <a:xfrm>
          <a:off x="4973999" y="777344"/>
          <a:ext cx="2998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9853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15664" y="821410"/>
        <a:ext cx="16522" cy="3307"/>
      </dsp:txXfrm>
    </dsp:sp>
    <dsp:sp modelId="{0A2AB5FF-CADE-4A21-9827-CE58C4B8B0CC}">
      <dsp:nvSpPr>
        <dsp:cNvPr id="0" name=""/>
        <dsp:cNvSpPr/>
      </dsp:nvSpPr>
      <dsp:spPr>
        <a:xfrm>
          <a:off x="3539047" y="392038"/>
          <a:ext cx="1436752" cy="86205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0402" tIns="73899" rIns="70402" bIns="7389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/>
            <a:t>Cilvēks </a:t>
          </a:r>
          <a:endParaRPr lang="en-US" sz="1200" kern="1200"/>
        </a:p>
      </dsp:txBody>
      <dsp:txXfrm>
        <a:off x="3539047" y="392038"/>
        <a:ext cx="1436752" cy="862051"/>
      </dsp:txXfrm>
    </dsp:sp>
    <dsp:sp modelId="{2603FDDD-45C6-4B00-9B1F-22E25F3B4596}">
      <dsp:nvSpPr>
        <dsp:cNvPr id="0" name=""/>
        <dsp:cNvSpPr/>
      </dsp:nvSpPr>
      <dsp:spPr>
        <a:xfrm>
          <a:off x="723012" y="1252289"/>
          <a:ext cx="5301616" cy="299853"/>
        </a:xfrm>
        <a:custGeom>
          <a:avLst/>
          <a:gdLst/>
          <a:ahLst/>
          <a:cxnLst/>
          <a:rect l="0" t="0" r="0" b="0"/>
          <a:pathLst>
            <a:path>
              <a:moveTo>
                <a:pt x="5301616" y="0"/>
              </a:moveTo>
              <a:lnTo>
                <a:pt x="5301616" y="167026"/>
              </a:lnTo>
              <a:lnTo>
                <a:pt x="0" y="167026"/>
              </a:lnTo>
              <a:lnTo>
                <a:pt x="0" y="299853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41022" y="1400562"/>
        <a:ext cx="265595" cy="3307"/>
      </dsp:txXfrm>
    </dsp:sp>
    <dsp:sp modelId="{1FD4481F-3B3D-4B77-AD0E-D6DD196830E3}">
      <dsp:nvSpPr>
        <dsp:cNvPr id="0" name=""/>
        <dsp:cNvSpPr/>
      </dsp:nvSpPr>
      <dsp:spPr>
        <a:xfrm>
          <a:off x="5306252" y="392038"/>
          <a:ext cx="1436752" cy="86205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0402" tIns="73899" rIns="70402" bIns="7389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/>
            <a:t>Draugs </a:t>
          </a:r>
          <a:endParaRPr lang="en-US" sz="1200" kern="1200"/>
        </a:p>
      </dsp:txBody>
      <dsp:txXfrm>
        <a:off x="5306252" y="392038"/>
        <a:ext cx="1436752" cy="862051"/>
      </dsp:txXfrm>
    </dsp:sp>
    <dsp:sp modelId="{17BD89E9-6AD9-4168-BD0A-94E1A1376C00}">
      <dsp:nvSpPr>
        <dsp:cNvPr id="0" name=""/>
        <dsp:cNvSpPr/>
      </dsp:nvSpPr>
      <dsp:spPr>
        <a:xfrm>
          <a:off x="1439588" y="1969848"/>
          <a:ext cx="2998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9853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81253" y="2013914"/>
        <a:ext cx="16522" cy="3307"/>
      </dsp:txXfrm>
    </dsp:sp>
    <dsp:sp modelId="{3FF9C20C-AC83-46F8-A3EB-C7D955F5CC20}">
      <dsp:nvSpPr>
        <dsp:cNvPr id="0" name=""/>
        <dsp:cNvSpPr/>
      </dsp:nvSpPr>
      <dsp:spPr>
        <a:xfrm>
          <a:off x="4636" y="1584543"/>
          <a:ext cx="1436752" cy="86205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0402" tIns="73899" rIns="70402" bIns="7389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/>
            <a:t>Kolēģis </a:t>
          </a:r>
          <a:endParaRPr lang="en-US" sz="1200" kern="1200"/>
        </a:p>
      </dsp:txBody>
      <dsp:txXfrm>
        <a:off x="4636" y="1584543"/>
        <a:ext cx="1436752" cy="862051"/>
      </dsp:txXfrm>
    </dsp:sp>
    <dsp:sp modelId="{580E83E7-4A6C-4623-89CE-129B335C4DAB}">
      <dsp:nvSpPr>
        <dsp:cNvPr id="0" name=""/>
        <dsp:cNvSpPr/>
      </dsp:nvSpPr>
      <dsp:spPr>
        <a:xfrm>
          <a:off x="3206793" y="1969848"/>
          <a:ext cx="2998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9853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48459" y="2013914"/>
        <a:ext cx="16522" cy="3307"/>
      </dsp:txXfrm>
    </dsp:sp>
    <dsp:sp modelId="{07B01F12-3645-4F1C-BD0D-69C0CA83D979}">
      <dsp:nvSpPr>
        <dsp:cNvPr id="0" name=""/>
        <dsp:cNvSpPr/>
      </dsp:nvSpPr>
      <dsp:spPr>
        <a:xfrm>
          <a:off x="1771841" y="1584543"/>
          <a:ext cx="1436752" cy="86205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0402" tIns="73899" rIns="70402" bIns="7389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/>
            <a:t>Cilvēks, kas konstanti mācās.</a:t>
          </a:r>
          <a:endParaRPr lang="en-US" sz="1200" kern="1200"/>
        </a:p>
      </dsp:txBody>
      <dsp:txXfrm>
        <a:off x="1771841" y="1584543"/>
        <a:ext cx="1436752" cy="862051"/>
      </dsp:txXfrm>
    </dsp:sp>
    <dsp:sp modelId="{A5055A6E-6BC6-4463-AA0F-CBBCD26FEDD0}">
      <dsp:nvSpPr>
        <dsp:cNvPr id="0" name=""/>
        <dsp:cNvSpPr/>
      </dsp:nvSpPr>
      <dsp:spPr>
        <a:xfrm>
          <a:off x="4973999" y="1969848"/>
          <a:ext cx="2998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9853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15664" y="2013914"/>
        <a:ext cx="16522" cy="3307"/>
      </dsp:txXfrm>
    </dsp:sp>
    <dsp:sp modelId="{CE3CA3C1-FEC5-42B8-8960-7155C6E0F3EB}">
      <dsp:nvSpPr>
        <dsp:cNvPr id="0" name=""/>
        <dsp:cNvSpPr/>
      </dsp:nvSpPr>
      <dsp:spPr>
        <a:xfrm>
          <a:off x="3539047" y="1584543"/>
          <a:ext cx="1436752" cy="86205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0402" tIns="73899" rIns="70402" bIns="7389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i="1" kern="1200" dirty="0"/>
            <a:t>Izglītība: </a:t>
          </a:r>
          <a:endParaRPr lang="en-US" sz="1200" kern="1200" dirty="0"/>
        </a:p>
      </dsp:txBody>
      <dsp:txXfrm>
        <a:off x="3539047" y="1584543"/>
        <a:ext cx="1436752" cy="862051"/>
      </dsp:txXfrm>
    </dsp:sp>
    <dsp:sp modelId="{48E0C252-5C93-4367-9DB7-1F777EB56AD4}">
      <dsp:nvSpPr>
        <dsp:cNvPr id="0" name=""/>
        <dsp:cNvSpPr/>
      </dsp:nvSpPr>
      <dsp:spPr>
        <a:xfrm>
          <a:off x="723012" y="2444794"/>
          <a:ext cx="5301616" cy="299853"/>
        </a:xfrm>
        <a:custGeom>
          <a:avLst/>
          <a:gdLst/>
          <a:ahLst/>
          <a:cxnLst/>
          <a:rect l="0" t="0" r="0" b="0"/>
          <a:pathLst>
            <a:path>
              <a:moveTo>
                <a:pt x="5301616" y="0"/>
              </a:moveTo>
              <a:lnTo>
                <a:pt x="5301616" y="167026"/>
              </a:lnTo>
              <a:lnTo>
                <a:pt x="0" y="167026"/>
              </a:lnTo>
              <a:lnTo>
                <a:pt x="0" y="299853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41022" y="2593067"/>
        <a:ext cx="265595" cy="3307"/>
      </dsp:txXfrm>
    </dsp:sp>
    <dsp:sp modelId="{DC360B53-1249-4AD3-AB2D-7201F487908C}">
      <dsp:nvSpPr>
        <dsp:cNvPr id="0" name=""/>
        <dsp:cNvSpPr/>
      </dsp:nvSpPr>
      <dsp:spPr>
        <a:xfrm>
          <a:off x="5306252" y="1584543"/>
          <a:ext cx="1436752" cy="86205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0402" tIns="73899" rIns="70402" bIns="7389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/>
            <a:t>Profesionālā izglītība- komercpakalpojumu darbinieks</a:t>
          </a:r>
          <a:endParaRPr lang="en-US" sz="1200" kern="1200"/>
        </a:p>
      </dsp:txBody>
      <dsp:txXfrm>
        <a:off x="5306252" y="1584543"/>
        <a:ext cx="1436752" cy="862051"/>
      </dsp:txXfrm>
    </dsp:sp>
    <dsp:sp modelId="{7343BCB8-6B4D-41C1-AA73-D061BF54358F}">
      <dsp:nvSpPr>
        <dsp:cNvPr id="0" name=""/>
        <dsp:cNvSpPr/>
      </dsp:nvSpPr>
      <dsp:spPr>
        <a:xfrm>
          <a:off x="1439588" y="3162353"/>
          <a:ext cx="2998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9853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81253" y="3206419"/>
        <a:ext cx="16522" cy="3307"/>
      </dsp:txXfrm>
    </dsp:sp>
    <dsp:sp modelId="{7C9302EB-C978-417A-9E61-1E1FE7457BAE}">
      <dsp:nvSpPr>
        <dsp:cNvPr id="0" name=""/>
        <dsp:cNvSpPr/>
      </dsp:nvSpPr>
      <dsp:spPr>
        <a:xfrm>
          <a:off x="4636" y="2777047"/>
          <a:ext cx="1436752" cy="86205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0402" tIns="73899" rIns="70402" bIns="7389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/>
            <a:t>Profesionālās ievirzes izglītība- Jāzepa Mediņa Rīgas 1. mūzikas skola </a:t>
          </a:r>
          <a:endParaRPr lang="en-US" sz="1200" kern="1200"/>
        </a:p>
      </dsp:txBody>
      <dsp:txXfrm>
        <a:off x="4636" y="2777047"/>
        <a:ext cx="1436752" cy="862051"/>
      </dsp:txXfrm>
    </dsp:sp>
    <dsp:sp modelId="{308D92F9-FAB2-4763-BACF-D1E2B564D586}">
      <dsp:nvSpPr>
        <dsp:cNvPr id="0" name=""/>
        <dsp:cNvSpPr/>
      </dsp:nvSpPr>
      <dsp:spPr>
        <a:xfrm>
          <a:off x="3206793" y="3162353"/>
          <a:ext cx="2998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9853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48459" y="3206419"/>
        <a:ext cx="16522" cy="3307"/>
      </dsp:txXfrm>
    </dsp:sp>
    <dsp:sp modelId="{60B4DCE0-2050-426C-A753-9123F217499C}">
      <dsp:nvSpPr>
        <dsp:cNvPr id="0" name=""/>
        <dsp:cNvSpPr/>
      </dsp:nvSpPr>
      <dsp:spPr>
        <a:xfrm>
          <a:off x="1771841" y="2777047"/>
          <a:ext cx="1436752" cy="86205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0402" tIns="73899" rIns="70402" bIns="7389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/>
            <a:t>Bakalaura grāds skolvadībā un latviešu valodas un literatūras skolotāja profesijā</a:t>
          </a:r>
          <a:endParaRPr lang="en-US" sz="1200" kern="1200"/>
        </a:p>
      </dsp:txBody>
      <dsp:txXfrm>
        <a:off x="1771841" y="2777047"/>
        <a:ext cx="1436752" cy="862051"/>
      </dsp:txXfrm>
    </dsp:sp>
    <dsp:sp modelId="{05108181-9E1C-4000-A05B-D08BA284B64B}">
      <dsp:nvSpPr>
        <dsp:cNvPr id="0" name=""/>
        <dsp:cNvSpPr/>
      </dsp:nvSpPr>
      <dsp:spPr>
        <a:xfrm>
          <a:off x="4973999" y="3162353"/>
          <a:ext cx="2998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9853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15664" y="3206419"/>
        <a:ext cx="16522" cy="3307"/>
      </dsp:txXfrm>
    </dsp:sp>
    <dsp:sp modelId="{27AF2530-5C1A-49E1-990E-1CCC94D23D43}">
      <dsp:nvSpPr>
        <dsp:cNvPr id="0" name=""/>
        <dsp:cNvSpPr/>
      </dsp:nvSpPr>
      <dsp:spPr>
        <a:xfrm>
          <a:off x="3539047" y="2777047"/>
          <a:ext cx="1436752" cy="86205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0402" tIns="73899" rIns="70402" bIns="7389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/>
            <a:t>Maģistrs: profesionālais maģistra grāds izglītības vadībā </a:t>
          </a:r>
          <a:endParaRPr lang="en-US" sz="1200" kern="1200"/>
        </a:p>
      </dsp:txBody>
      <dsp:txXfrm>
        <a:off x="3539047" y="2777047"/>
        <a:ext cx="1436752" cy="862051"/>
      </dsp:txXfrm>
    </dsp:sp>
    <dsp:sp modelId="{D3257BB3-0217-4EC1-BFB8-B59FE999041D}">
      <dsp:nvSpPr>
        <dsp:cNvPr id="0" name=""/>
        <dsp:cNvSpPr/>
      </dsp:nvSpPr>
      <dsp:spPr>
        <a:xfrm>
          <a:off x="723012" y="3637298"/>
          <a:ext cx="5301616" cy="299853"/>
        </a:xfrm>
        <a:custGeom>
          <a:avLst/>
          <a:gdLst/>
          <a:ahLst/>
          <a:cxnLst/>
          <a:rect l="0" t="0" r="0" b="0"/>
          <a:pathLst>
            <a:path>
              <a:moveTo>
                <a:pt x="5301616" y="0"/>
              </a:moveTo>
              <a:lnTo>
                <a:pt x="5301616" y="167026"/>
              </a:lnTo>
              <a:lnTo>
                <a:pt x="0" y="167026"/>
              </a:lnTo>
              <a:lnTo>
                <a:pt x="0" y="299853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41022" y="3785571"/>
        <a:ext cx="265595" cy="3307"/>
      </dsp:txXfrm>
    </dsp:sp>
    <dsp:sp modelId="{FA6CE1DA-8BA6-4E69-BE50-7D6657046A38}">
      <dsp:nvSpPr>
        <dsp:cNvPr id="0" name=""/>
        <dsp:cNvSpPr/>
      </dsp:nvSpPr>
      <dsp:spPr>
        <a:xfrm>
          <a:off x="5306252" y="2777047"/>
          <a:ext cx="1436752" cy="86205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0402" tIns="73899" rIns="70402" bIns="7389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i="1" kern="1200"/>
            <a:t>Pieredze: </a:t>
          </a:r>
          <a:endParaRPr lang="en-US" sz="1200" kern="1200"/>
        </a:p>
      </dsp:txBody>
      <dsp:txXfrm>
        <a:off x="5306252" y="2777047"/>
        <a:ext cx="1436752" cy="862051"/>
      </dsp:txXfrm>
    </dsp:sp>
    <dsp:sp modelId="{52C937F1-D29B-4C5F-8297-C821C44DB8FC}">
      <dsp:nvSpPr>
        <dsp:cNvPr id="0" name=""/>
        <dsp:cNvSpPr/>
      </dsp:nvSpPr>
      <dsp:spPr>
        <a:xfrm>
          <a:off x="1439588" y="4354857"/>
          <a:ext cx="2998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9853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81253" y="4398923"/>
        <a:ext cx="16522" cy="3307"/>
      </dsp:txXfrm>
    </dsp:sp>
    <dsp:sp modelId="{A790665E-8112-474F-BA68-8BA794FD50DA}">
      <dsp:nvSpPr>
        <dsp:cNvPr id="0" name=""/>
        <dsp:cNvSpPr/>
      </dsp:nvSpPr>
      <dsp:spPr>
        <a:xfrm>
          <a:off x="4636" y="3969552"/>
          <a:ext cx="1436752" cy="86205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0402" tIns="73899" rIns="70402" bIns="7389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 dirty="0"/>
            <a:t>Dalība zinātniskajās konferencēs ar referātiem</a:t>
          </a:r>
          <a:endParaRPr lang="en-US" sz="1200" kern="1200" dirty="0"/>
        </a:p>
      </dsp:txBody>
      <dsp:txXfrm>
        <a:off x="4636" y="3969552"/>
        <a:ext cx="1436752" cy="862051"/>
      </dsp:txXfrm>
    </dsp:sp>
    <dsp:sp modelId="{2641A0D4-FE33-47C7-9ADD-2E6CFE9E6F8E}">
      <dsp:nvSpPr>
        <dsp:cNvPr id="0" name=""/>
        <dsp:cNvSpPr/>
      </dsp:nvSpPr>
      <dsp:spPr>
        <a:xfrm>
          <a:off x="3206793" y="4354857"/>
          <a:ext cx="2998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9853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48459" y="4398923"/>
        <a:ext cx="16522" cy="3307"/>
      </dsp:txXfrm>
    </dsp:sp>
    <dsp:sp modelId="{D606368D-3BD8-4A88-BEA0-3E8D57856516}">
      <dsp:nvSpPr>
        <dsp:cNvPr id="0" name=""/>
        <dsp:cNvSpPr/>
      </dsp:nvSpPr>
      <dsp:spPr>
        <a:xfrm>
          <a:off x="1771841" y="3969552"/>
          <a:ext cx="1436752" cy="86205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0402" tIns="73899" rIns="70402" bIns="7389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/>
            <a:t>Pedagoģiskais darbs </a:t>
          </a:r>
          <a:endParaRPr lang="en-US" sz="1200" kern="1200"/>
        </a:p>
      </dsp:txBody>
      <dsp:txXfrm>
        <a:off x="1771841" y="3969552"/>
        <a:ext cx="1436752" cy="862051"/>
      </dsp:txXfrm>
    </dsp:sp>
    <dsp:sp modelId="{C6982BF8-DF2D-4264-89AD-B3A8756C0FA2}">
      <dsp:nvSpPr>
        <dsp:cNvPr id="0" name=""/>
        <dsp:cNvSpPr/>
      </dsp:nvSpPr>
      <dsp:spPr>
        <a:xfrm>
          <a:off x="4973999" y="4354857"/>
          <a:ext cx="2998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9853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15664" y="4398923"/>
        <a:ext cx="16522" cy="3307"/>
      </dsp:txXfrm>
    </dsp:sp>
    <dsp:sp modelId="{05E93A4D-A3D4-4D5F-A1E5-0F9664F8A982}">
      <dsp:nvSpPr>
        <dsp:cNvPr id="0" name=""/>
        <dsp:cNvSpPr/>
      </dsp:nvSpPr>
      <dsp:spPr>
        <a:xfrm>
          <a:off x="3539047" y="3969552"/>
          <a:ext cx="1436752" cy="86205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0402" tIns="73899" rIns="70402" bIns="7389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/>
            <a:t>Darbs izglītības pētniecībā </a:t>
          </a:r>
          <a:endParaRPr lang="en-US" sz="1200" kern="1200"/>
        </a:p>
      </dsp:txBody>
      <dsp:txXfrm>
        <a:off x="3539047" y="3969552"/>
        <a:ext cx="1436752" cy="862051"/>
      </dsp:txXfrm>
    </dsp:sp>
    <dsp:sp modelId="{A308515C-3FAA-4A69-AF58-FAD4D8971159}">
      <dsp:nvSpPr>
        <dsp:cNvPr id="0" name=""/>
        <dsp:cNvSpPr/>
      </dsp:nvSpPr>
      <dsp:spPr>
        <a:xfrm>
          <a:off x="5306252" y="3969552"/>
          <a:ext cx="1436752" cy="86205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0402" tIns="73899" rIns="70402" bIns="7389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/>
            <a:t>Nometņu vadīšana </a:t>
          </a:r>
          <a:endParaRPr lang="en-US" sz="1200" kern="1200"/>
        </a:p>
      </dsp:txBody>
      <dsp:txXfrm>
        <a:off x="5306252" y="3969552"/>
        <a:ext cx="1436752" cy="8620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280FC-9A9D-48D1-A79F-2744855C3432}">
      <dsp:nvSpPr>
        <dsp:cNvPr id="0" name=""/>
        <dsp:cNvSpPr/>
      </dsp:nvSpPr>
      <dsp:spPr>
        <a:xfrm>
          <a:off x="3953" y="259357"/>
          <a:ext cx="2377306" cy="83371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kern="1200" dirty="0"/>
            <a:t>Atbilstība mērķiem	</a:t>
          </a:r>
        </a:p>
      </dsp:txBody>
      <dsp:txXfrm>
        <a:off x="3953" y="259357"/>
        <a:ext cx="2377306" cy="833710"/>
      </dsp:txXfrm>
    </dsp:sp>
    <dsp:sp modelId="{227DC2B6-B4D8-4AE6-97B5-C0B63D0FCDDF}">
      <dsp:nvSpPr>
        <dsp:cNvPr id="0" name=""/>
        <dsp:cNvSpPr/>
      </dsp:nvSpPr>
      <dsp:spPr>
        <a:xfrm>
          <a:off x="3953" y="1093067"/>
          <a:ext cx="2377306" cy="299891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300" kern="1200" dirty="0"/>
            <a:t>Kompetences un sasniegumi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300" kern="1200" dirty="0"/>
            <a:t>Vienlīdzība un iekļaušana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300" kern="1200" dirty="0"/>
            <a:t>Izglītības turpināšana</a:t>
          </a:r>
        </a:p>
      </dsp:txBody>
      <dsp:txXfrm>
        <a:off x="3953" y="1093067"/>
        <a:ext cx="2377306" cy="2998912"/>
      </dsp:txXfrm>
    </dsp:sp>
    <dsp:sp modelId="{87A14FB8-291F-4969-BD61-04006C42CB2D}">
      <dsp:nvSpPr>
        <dsp:cNvPr id="0" name=""/>
        <dsp:cNvSpPr/>
      </dsp:nvSpPr>
      <dsp:spPr>
        <a:xfrm>
          <a:off x="2714082" y="259357"/>
          <a:ext cx="2377306" cy="833710"/>
        </a:xfrm>
        <a:prstGeom prst="rect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kern="1200" dirty="0"/>
            <a:t>Kvalitatīvas mācības	</a:t>
          </a:r>
        </a:p>
      </dsp:txBody>
      <dsp:txXfrm>
        <a:off x="2714082" y="259357"/>
        <a:ext cx="2377306" cy="833710"/>
      </dsp:txXfrm>
    </dsp:sp>
    <dsp:sp modelId="{B4816350-C78A-4AD2-972F-A3B96997CFB0}">
      <dsp:nvSpPr>
        <dsp:cNvPr id="0" name=""/>
        <dsp:cNvSpPr/>
      </dsp:nvSpPr>
      <dsp:spPr>
        <a:xfrm>
          <a:off x="2714082" y="1093067"/>
          <a:ext cx="2377306" cy="2998912"/>
        </a:xfrm>
        <a:prstGeom prst="rect">
          <a:avLst/>
        </a:prstGeom>
        <a:solidFill>
          <a:schemeClr val="accent3">
            <a:tint val="40000"/>
            <a:alpha val="90000"/>
            <a:hueOff val="676380"/>
            <a:satOff val="33333"/>
            <a:lumOff val="593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300" kern="1200" dirty="0"/>
            <a:t>Mācīšana un mācīšanās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300" kern="1200" dirty="0"/>
            <a:t>Pedagogu profesionālā kapacitāte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300" kern="1200" dirty="0"/>
            <a:t>Izglītības programmu īstenošana</a:t>
          </a:r>
        </a:p>
      </dsp:txBody>
      <dsp:txXfrm>
        <a:off x="2714082" y="1093067"/>
        <a:ext cx="2377306" cy="2998912"/>
      </dsp:txXfrm>
    </dsp:sp>
    <dsp:sp modelId="{4322C167-5045-411A-86CF-5E3CD96084F1}">
      <dsp:nvSpPr>
        <dsp:cNvPr id="0" name=""/>
        <dsp:cNvSpPr/>
      </dsp:nvSpPr>
      <dsp:spPr>
        <a:xfrm>
          <a:off x="5424211" y="259357"/>
          <a:ext cx="2377306" cy="833710"/>
        </a:xfrm>
        <a:prstGeom prst="rect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kern="1200" dirty="0"/>
            <a:t>Iekļaujoša vide</a:t>
          </a:r>
        </a:p>
      </dsp:txBody>
      <dsp:txXfrm>
        <a:off x="5424211" y="259357"/>
        <a:ext cx="2377306" cy="833710"/>
      </dsp:txXfrm>
    </dsp:sp>
    <dsp:sp modelId="{F3CAE3E3-0DD6-4D54-8F68-268FE3CCAEBB}">
      <dsp:nvSpPr>
        <dsp:cNvPr id="0" name=""/>
        <dsp:cNvSpPr/>
      </dsp:nvSpPr>
      <dsp:spPr>
        <a:xfrm>
          <a:off x="5424211" y="1093067"/>
          <a:ext cx="2377306" cy="2998912"/>
        </a:xfrm>
        <a:prstGeom prst="rect">
          <a:avLst/>
        </a:prstGeom>
        <a:solidFill>
          <a:schemeClr val="accent3">
            <a:tint val="40000"/>
            <a:alpha val="90000"/>
            <a:hueOff val="1352761"/>
            <a:satOff val="66667"/>
            <a:lumOff val="1186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300" kern="1200" dirty="0"/>
            <a:t>Pieejamība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300" kern="1200" dirty="0"/>
            <a:t>Drošība un psiholoģiskā labklājība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300" kern="1200" dirty="0"/>
            <a:t>Infrastruktūra un resursi</a:t>
          </a:r>
        </a:p>
      </dsp:txBody>
      <dsp:txXfrm>
        <a:off x="5424211" y="1093067"/>
        <a:ext cx="2377306" cy="2998912"/>
      </dsp:txXfrm>
    </dsp:sp>
    <dsp:sp modelId="{A744D0E1-F0CA-4C4B-841D-2A6DC6C97632}">
      <dsp:nvSpPr>
        <dsp:cNvPr id="0" name=""/>
        <dsp:cNvSpPr/>
      </dsp:nvSpPr>
      <dsp:spPr>
        <a:xfrm>
          <a:off x="8134340" y="259357"/>
          <a:ext cx="2377306" cy="833710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kern="1200" dirty="0"/>
            <a:t>Laba pārvaldība</a:t>
          </a:r>
        </a:p>
      </dsp:txBody>
      <dsp:txXfrm>
        <a:off x="8134340" y="259357"/>
        <a:ext cx="2377306" cy="833710"/>
      </dsp:txXfrm>
    </dsp:sp>
    <dsp:sp modelId="{9E49328D-DE7B-40FB-9049-E48082A16A86}">
      <dsp:nvSpPr>
        <dsp:cNvPr id="0" name=""/>
        <dsp:cNvSpPr/>
      </dsp:nvSpPr>
      <dsp:spPr>
        <a:xfrm>
          <a:off x="8134340" y="1093067"/>
          <a:ext cx="2377306" cy="2998912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300" kern="1200" dirty="0"/>
            <a:t>Administratīvā efektivitāte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300" kern="1200" dirty="0"/>
            <a:t>Vadības profesionālā darbība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300" kern="1200" dirty="0"/>
            <a:t>Atbalsts un sadarbība </a:t>
          </a:r>
        </a:p>
      </dsp:txBody>
      <dsp:txXfrm>
        <a:off x="8134340" y="1093067"/>
        <a:ext cx="2377306" cy="29989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45141-9900-43E6-B0A6-F20ABE45CC5A}">
      <dsp:nvSpPr>
        <dsp:cNvPr id="0" name=""/>
        <dsp:cNvSpPr/>
      </dsp:nvSpPr>
      <dsp:spPr>
        <a:xfrm>
          <a:off x="0" y="877888"/>
          <a:ext cx="7559504" cy="1074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700" kern="1200" dirty="0"/>
            <a:t>Vienlīdzības princips kontroldarbos skolā un starp skolām</a:t>
          </a:r>
          <a:endParaRPr lang="en-US" sz="2700" kern="1200" dirty="0"/>
        </a:p>
      </dsp:txBody>
      <dsp:txXfrm>
        <a:off x="52431" y="930319"/>
        <a:ext cx="7454642" cy="969198"/>
      </dsp:txXfrm>
    </dsp:sp>
    <dsp:sp modelId="{4BC5F5C2-6F4D-499E-BE63-00A0D533A3E1}">
      <dsp:nvSpPr>
        <dsp:cNvPr id="0" name=""/>
        <dsp:cNvSpPr/>
      </dsp:nvSpPr>
      <dsp:spPr>
        <a:xfrm>
          <a:off x="0" y="2029708"/>
          <a:ext cx="7559504" cy="107406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700" kern="1200" dirty="0"/>
            <a:t>Kāds vērtē skolēna dinamiku, kāds centību, cits tikai %, jātiecas uz vienotu </a:t>
          </a:r>
          <a:r>
            <a:rPr lang="lv-LV" sz="2700" kern="1200" dirty="0" err="1"/>
            <a:t>solotaksonomijas</a:t>
          </a:r>
          <a:r>
            <a:rPr lang="lv-LV" sz="2700" kern="1200" dirty="0"/>
            <a:t> vērtēšanu. </a:t>
          </a:r>
          <a:endParaRPr lang="en-US" sz="2700" kern="1200" dirty="0"/>
        </a:p>
      </dsp:txBody>
      <dsp:txXfrm>
        <a:off x="52431" y="2082139"/>
        <a:ext cx="7454642" cy="969198"/>
      </dsp:txXfrm>
    </dsp:sp>
    <dsp:sp modelId="{1AD6D56A-1B23-4D5B-9CC6-011216E9E39B}">
      <dsp:nvSpPr>
        <dsp:cNvPr id="0" name=""/>
        <dsp:cNvSpPr/>
      </dsp:nvSpPr>
      <dsp:spPr>
        <a:xfrm>
          <a:off x="0" y="3181528"/>
          <a:ext cx="7559504" cy="107406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700" kern="1200"/>
            <a:t>Summatīvo darbu skaits un kāds darbam būs svars (piešķiram katram pārbaudes darbam svaru)</a:t>
          </a:r>
          <a:endParaRPr lang="en-US" sz="2700" kern="1200"/>
        </a:p>
      </dsp:txBody>
      <dsp:txXfrm>
        <a:off x="52431" y="3233959"/>
        <a:ext cx="7454642" cy="969198"/>
      </dsp:txXfrm>
    </dsp:sp>
    <dsp:sp modelId="{44E25716-EFD0-440F-82EA-01AABEE3612F}">
      <dsp:nvSpPr>
        <dsp:cNvPr id="0" name=""/>
        <dsp:cNvSpPr/>
      </dsp:nvSpPr>
      <dsp:spPr>
        <a:xfrm>
          <a:off x="0" y="4333348"/>
          <a:ext cx="7559504" cy="10740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700" kern="1200"/>
            <a:t>Skolēniem nebūs iespējas pārrakstīt kontroldarbus</a:t>
          </a:r>
          <a:endParaRPr lang="en-US" sz="2700" kern="1200"/>
        </a:p>
      </dsp:txBody>
      <dsp:txXfrm>
        <a:off x="52431" y="4385779"/>
        <a:ext cx="7454642" cy="9691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67BF6-2A9F-4D49-8EFB-956B7CD27673}">
      <dsp:nvSpPr>
        <dsp:cNvPr id="0" name=""/>
        <dsp:cNvSpPr/>
      </dsp:nvSpPr>
      <dsp:spPr>
        <a:xfrm>
          <a:off x="0" y="103348"/>
          <a:ext cx="7559504" cy="4530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Vērtējumi atspoguļo un komunicē visām iesaistī</a:t>
          </a:r>
          <a:r>
            <a:rPr lang="lv-LV" sz="4400" kern="1200"/>
            <a:t>tajām</a:t>
          </a:r>
          <a:r>
            <a:rPr lang="en-US" sz="4400" kern="1200"/>
            <a:t> pusēm </a:t>
          </a:r>
          <a:r>
            <a:rPr lang="en-US" sz="4400" b="1" kern="1200"/>
            <a:t>šī brīža skolēnu mācību sniegumu </a:t>
          </a:r>
          <a:r>
            <a:rPr lang="lv-LV" sz="4400" kern="1200"/>
            <a:t>(zināšanas, izpratne, prasmes mācību jomā, caurviju prasmes)</a:t>
          </a:r>
          <a:r>
            <a:rPr lang="en-US" sz="4400" kern="1200"/>
            <a:t> </a:t>
          </a:r>
        </a:p>
      </dsp:txBody>
      <dsp:txXfrm>
        <a:off x="221148" y="324496"/>
        <a:ext cx="7117208" cy="4087944"/>
      </dsp:txXfrm>
    </dsp:sp>
    <dsp:sp modelId="{5796A52D-E2BA-45C1-A16C-4DC2335EB7BA}">
      <dsp:nvSpPr>
        <dsp:cNvPr id="0" name=""/>
        <dsp:cNvSpPr/>
      </dsp:nvSpPr>
      <dsp:spPr>
        <a:xfrm>
          <a:off x="0" y="4633588"/>
          <a:ext cx="7559504" cy="1548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14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lv-LV" sz="3400" kern="1200"/>
            <a:t>****</a:t>
          </a:r>
          <a:r>
            <a:rPr lang="en-US" sz="3400" kern="1200"/>
            <a:t>Papildus izglītības iestāde var izstrādāt kārtību, kā tiek vērtēti ieradumi un attieksmes</a:t>
          </a:r>
        </a:p>
      </dsp:txBody>
      <dsp:txXfrm>
        <a:off x="0" y="4633588"/>
        <a:ext cx="7559504" cy="15483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6BE9F-88E9-4D01-9328-E9EFA6A65975}">
      <dsp:nvSpPr>
        <dsp:cNvPr id="0" name=""/>
        <dsp:cNvSpPr/>
      </dsp:nvSpPr>
      <dsp:spPr>
        <a:xfrm>
          <a:off x="0" y="74896"/>
          <a:ext cx="2402978" cy="8671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Mērķa izvirzīšana un plānošana</a:t>
          </a:r>
          <a:r>
            <a:rPr lang="lv-LV" sz="1600" kern="1200" dirty="0"/>
            <a:t>	</a:t>
          </a:r>
        </a:p>
      </dsp:txBody>
      <dsp:txXfrm>
        <a:off x="0" y="74896"/>
        <a:ext cx="2402978" cy="867136"/>
      </dsp:txXfrm>
    </dsp:sp>
    <dsp:sp modelId="{B531532F-9018-44C8-95DF-36872991083F}">
      <dsp:nvSpPr>
        <dsp:cNvPr id="0" name=""/>
        <dsp:cNvSpPr/>
      </dsp:nvSpPr>
      <dsp:spPr>
        <a:xfrm>
          <a:off x="2464" y="962237"/>
          <a:ext cx="2402978" cy="32940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500" kern="1200" dirty="0"/>
            <a:t>Ko es vēlos paveikt?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v-LV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500" kern="1200" dirty="0"/>
            <a:t>Kas man jādara, lai to paveiktu?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v-LV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500" kern="1200" dirty="0"/>
            <a:t>Kāda palīdzība man būs nepieciešama?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v-LV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500" kern="1200" dirty="0"/>
            <a:t>Cik laika man aizņems šis darbs?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500" kern="1200" dirty="0"/>
            <a:t>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v-LV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v-LV" sz="1500" kern="1200" dirty="0"/>
        </a:p>
      </dsp:txBody>
      <dsp:txXfrm>
        <a:off x="2464" y="962237"/>
        <a:ext cx="2402978" cy="3294000"/>
      </dsp:txXfrm>
    </dsp:sp>
    <dsp:sp modelId="{E9D9C1E5-F8C2-444D-8E0D-A107666BDDF6}">
      <dsp:nvSpPr>
        <dsp:cNvPr id="0" name=""/>
        <dsp:cNvSpPr/>
      </dsp:nvSpPr>
      <dsp:spPr>
        <a:xfrm>
          <a:off x="2741860" y="95100"/>
          <a:ext cx="2402978" cy="867136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/>
            <a:t>Uzraudzība	</a:t>
          </a:r>
        </a:p>
      </dsp:txBody>
      <dsp:txXfrm>
        <a:off x="2741860" y="95100"/>
        <a:ext cx="2402978" cy="867136"/>
      </dsp:txXfrm>
    </dsp:sp>
    <dsp:sp modelId="{8CF6E784-B015-4E81-B01F-73CD0D13825E}">
      <dsp:nvSpPr>
        <dsp:cNvPr id="0" name=""/>
        <dsp:cNvSpPr/>
      </dsp:nvSpPr>
      <dsp:spPr>
        <a:xfrm>
          <a:off x="2741860" y="962237"/>
          <a:ext cx="2402978" cy="3294000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500" kern="1200" dirty="0"/>
            <a:t>Kas liecina, ka virzos uz mērķi?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v-LV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500" kern="1200" dirty="0"/>
            <a:t>Kā es jūtos , pildot uzdevumu?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v-LV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500" kern="1200" dirty="0"/>
            <a:t>Ko es uzdevumā varētu uzlabot?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v-LV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v-LV" sz="1500" kern="1200" dirty="0"/>
        </a:p>
      </dsp:txBody>
      <dsp:txXfrm>
        <a:off x="2741860" y="962237"/>
        <a:ext cx="2402978" cy="3294000"/>
      </dsp:txXfrm>
    </dsp:sp>
    <dsp:sp modelId="{BB0C1A37-55B9-4A7C-BDDF-724DB1E0F135}">
      <dsp:nvSpPr>
        <dsp:cNvPr id="0" name=""/>
        <dsp:cNvSpPr/>
      </dsp:nvSpPr>
      <dsp:spPr>
        <a:xfrm>
          <a:off x="5314946" y="74896"/>
          <a:ext cx="2402978" cy="86713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b="1" kern="1200" dirty="0"/>
            <a:t>Novērtēšana</a:t>
          </a:r>
        </a:p>
      </dsp:txBody>
      <dsp:txXfrm>
        <a:off x="5314946" y="74896"/>
        <a:ext cx="2402978" cy="867136"/>
      </dsp:txXfrm>
    </dsp:sp>
    <dsp:sp modelId="{066EE4AE-DCEB-45D3-8617-A396D7479C58}">
      <dsp:nvSpPr>
        <dsp:cNvPr id="0" name=""/>
        <dsp:cNvSpPr/>
      </dsp:nvSpPr>
      <dsp:spPr>
        <a:xfrm>
          <a:off x="5481256" y="962237"/>
          <a:ext cx="2402978" cy="3294000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500" kern="1200" dirty="0"/>
            <a:t>Kas </a:t>
          </a:r>
          <a:r>
            <a:rPr lang="lv-LV" sz="1500" kern="1200" dirty="0" err="1"/>
            <a:t>lieicina</a:t>
          </a:r>
          <a:r>
            <a:rPr lang="lv-LV" sz="1500" kern="1200" dirty="0"/>
            <a:t>, ka esmu sasniedzis mērķi?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v-LV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500" kern="1200" dirty="0"/>
            <a:t>Kas palīdzēja un kas traucēja darba procesā?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v-LV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500" kern="1200" dirty="0"/>
            <a:t>Vai es priecājos par sasniegto rezultātu? Un kāpēc? </a:t>
          </a:r>
        </a:p>
      </dsp:txBody>
      <dsp:txXfrm>
        <a:off x="5481256" y="962237"/>
        <a:ext cx="2402978" cy="3294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BA10B-5DD4-47A5-BC06-B5D1734FBA0A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E988877B-2588-44F8-8F9D-EC0DCAF82751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 dirty="0"/>
            <a:t>Kontroldarbu grafiks līdz 15.09. (sekojam līdzi datumiem, kontroldarbs nevar būt pēdējā vai pirmspēdējā stundā!)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 dirty="0"/>
            <a:t>TEMATU SKAITS= KONTROLDARBU SKAITU			</a:t>
          </a:r>
          <a:endParaRPr lang="en-US" sz="1500" kern="1200" dirty="0"/>
        </a:p>
      </dsp:txBody>
      <dsp:txXfrm>
        <a:off x="8061" y="5979"/>
        <a:ext cx="3034531" cy="1820718"/>
      </dsp:txXfrm>
    </dsp:sp>
    <dsp:sp modelId="{670C1940-5920-4BE0-B84D-EDD78E91ABDB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AB5AA160-1056-4C37-83E0-1AB13B41EE5D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/>
            <a:t>Diagnosticējošo darbu grafiks līdz 15.09.</a:t>
          </a:r>
          <a:endParaRPr lang="en-US" sz="1500" kern="1200"/>
        </a:p>
      </dsp:txBody>
      <dsp:txXfrm>
        <a:off x="3740534" y="5979"/>
        <a:ext cx="3034531" cy="1820718"/>
      </dsp:txXfrm>
    </dsp:sp>
    <dsp:sp modelId="{E0BE363A-C596-486B-8E05-3DA01793F001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8327B61B-ADC9-4E10-9CCE-D3BB78241705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/>
            <a:t>MDG grupu darba plāna precizējums līdz 15.09.</a:t>
          </a:r>
          <a:endParaRPr lang="en-US" sz="1500" kern="1200"/>
        </a:p>
      </dsp:txBody>
      <dsp:txXfrm>
        <a:off x="7473007" y="5979"/>
        <a:ext cx="3034531" cy="1820718"/>
      </dsp:txXfrm>
    </dsp:sp>
    <dsp:sp modelId="{9F118510-C598-46BB-BCCB-2538AFF32E86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2A722F34-CB33-4F02-B408-38B1B240313A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 dirty="0"/>
            <a:t>Tematiskie plāni līdz 15.09. (stundu skaits, 1.stunda, 2.stunda u.tml.) </a:t>
          </a:r>
          <a:endParaRPr lang="en-US" sz="1500" kern="1200" dirty="0"/>
        </a:p>
      </dsp:txBody>
      <dsp:txXfrm>
        <a:off x="8061" y="2524640"/>
        <a:ext cx="3034531" cy="1820718"/>
      </dsp:txXfrm>
    </dsp:sp>
    <dsp:sp modelId="{D8BB15FD-C942-46F1-A9C3-0C68CBF295C4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/>
            <a:t>Starppriekšmetu sadarbību grafiks līdz 22.09. </a:t>
          </a:r>
          <a:endParaRPr lang="en-US" sz="1500" kern="1200"/>
        </a:p>
      </dsp:txBody>
      <dsp:txXfrm>
        <a:off x="3740534" y="2524640"/>
        <a:ext cx="3034531" cy="18207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24402-9FE8-42B5-A81E-B5B6B15249A6}">
      <dsp:nvSpPr>
        <dsp:cNvPr id="0" name=""/>
        <dsp:cNvSpPr/>
      </dsp:nvSpPr>
      <dsp:spPr>
        <a:xfrm>
          <a:off x="425195" y="0"/>
          <a:ext cx="5513832" cy="551383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B130D5-29B5-4A9A-BB1C-1F700C7C9F5C}">
      <dsp:nvSpPr>
        <dsp:cNvPr id="0" name=""/>
        <dsp:cNvSpPr/>
      </dsp:nvSpPr>
      <dsp:spPr>
        <a:xfrm>
          <a:off x="783595" y="358399"/>
          <a:ext cx="2205532" cy="22055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/>
            <a:t>Noteikt pašiem tematu stundu skaitu, ņemot vērā skola2030 ieteikumus  </a:t>
          </a:r>
          <a:endParaRPr lang="en-US" sz="2100" kern="1200"/>
        </a:p>
      </dsp:txBody>
      <dsp:txXfrm>
        <a:off x="891260" y="466064"/>
        <a:ext cx="1990202" cy="1990202"/>
      </dsp:txXfrm>
    </dsp:sp>
    <dsp:sp modelId="{F92011AA-5CDF-42F5-832D-7E1F144D9355}">
      <dsp:nvSpPr>
        <dsp:cNvPr id="0" name=""/>
        <dsp:cNvSpPr/>
      </dsp:nvSpPr>
      <dsp:spPr>
        <a:xfrm>
          <a:off x="3375096" y="358399"/>
          <a:ext cx="2205532" cy="220553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/>
            <a:t>Izmantot «skolo.lv» platformu (vienkopus visi digitālie materiāli) </a:t>
          </a:r>
          <a:endParaRPr lang="en-US" sz="2100" kern="1200"/>
        </a:p>
      </dsp:txBody>
      <dsp:txXfrm>
        <a:off x="3482761" y="466064"/>
        <a:ext cx="1990202" cy="1990202"/>
      </dsp:txXfrm>
    </dsp:sp>
    <dsp:sp modelId="{9434158A-9EC2-4B4E-98C3-C81CA2B40AC5}">
      <dsp:nvSpPr>
        <dsp:cNvPr id="0" name=""/>
        <dsp:cNvSpPr/>
      </dsp:nvSpPr>
      <dsp:spPr>
        <a:xfrm>
          <a:off x="783595" y="2949900"/>
          <a:ext cx="2205532" cy="220553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/>
            <a:t>Saskaņot tematiskos plānus ar MDG vadītājiem</a:t>
          </a:r>
          <a:endParaRPr lang="en-US" sz="2100" kern="1200"/>
        </a:p>
      </dsp:txBody>
      <dsp:txXfrm>
        <a:off x="891260" y="3057565"/>
        <a:ext cx="1990202" cy="1990202"/>
      </dsp:txXfrm>
    </dsp:sp>
    <dsp:sp modelId="{BD06BA53-BDBF-4275-8AAF-96511A9AE0A1}">
      <dsp:nvSpPr>
        <dsp:cNvPr id="0" name=""/>
        <dsp:cNvSpPr/>
      </dsp:nvSpPr>
      <dsp:spPr>
        <a:xfrm>
          <a:off x="3375096" y="2949900"/>
          <a:ext cx="2205532" cy="220553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/>
            <a:t>Iesniegt līdz 15.09. </a:t>
          </a:r>
          <a:endParaRPr lang="en-US" sz="2100" kern="1200"/>
        </a:p>
      </dsp:txBody>
      <dsp:txXfrm>
        <a:off x="3482761" y="3057565"/>
        <a:ext cx="1990202" cy="1990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28T18:16:56.703"/>
    </inkml:context>
    <inkml:brush xml:id="br0">
      <inkml:brushProperty name="width" value="0.2" units="cm"/>
      <inkml:brushProperty name="height" value="1.2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8T18:17:40.8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24575,'0'5'0,"0"12"0,0 17 0,0 23 0,0 27 0,0 29 0,0 14 0,0 12 0,0 16 0,0 7 0,0 5 0,0-10 0,5-13 0,2-25 0,4-34 0,0-20 0,-1-22-8191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8T18:17:41.3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8T18:17:20.9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8T18:17:23.6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24575,'16'1'0,"0"1"0,0 0 0,0 2 0,22 6 0,21 5 0,17-2 0,128 2 0,83-16 0,-109-2 0,1324 3-1365,-1459 0-5461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8T18:17:26.2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8T18:17:27.4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65 24575,'45'2'0,"45"8"0,5 0 0,515-2 0,-369-9 0,-120-1 0,140 4 0,-171 12 0,-60-8 0,37 2 0,339-6 0,-207-4 0,-167 1 0,-22 0 0,-1 0 0,1 1 0,0 0 0,0 1 0,11 2 0,-11 7 0,-10-9 0,0-1 0,0 1 0,0-1 0,0 1 0,0-1 0,1 1 0,-1-1 0,0 0 0,0 1 0,1-1 0,-1 1 0,0-1 0,0 0 0,1 1 0,-1-1 0,0 0 0,1 1 0,-1-1 0,1 0 0,-1 0 0,0 1 0,1-1 0,-1 0 0,1 0 0,-1 0 0,1 0 0,-1 1 0,1-1 0,-1 0 0,1 0 0,-1 0 0,0 0 0,1 0 0,-1 0 0,1 0 0,-1 0 0,1 0 0,-1-1 0,1 1 0,-1 0 0,1 0 0,-1 0 0,1-1 0,2-1 0,-1-1 0,0 0 0,1 0 0,-1 0 0,0 0 0,0 0 0,2-6 0,6-9 0,-5 11 0,1 0 0,0 1 0,0 0 0,1 0 0,-1 0 0,1 1 0,1 0 0,-1 0 0,1 1 0,-1 0 0,1 0 0,1 1 0,-1 0 0,0 0 0,15-2 0,10-1 0,1 2 0,56 0 0,-75 4 0,29 1 0,0 3 0,77 15 0,-110-17 0,39 5 0,1-3 0,99-5 0,-61-1 0,128 2-1365,-181 0-5461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8T18:17:29.9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31 24575,'939'0'0,"-643"-14"0,-55 0 0,515 11 0,-393 5 0,1579-2 0,-1926 0 0,1 1 0,-1 1 0,0 0 0,0 1 0,-1 0 0,1 1 0,-1 1 0,1 1 0,-1 0 0,20 12 0,-3-1 0,0-1 0,1-2 0,61 18 0,-74-27 0,0-1 0,1-1 0,-1-1 0,1 0 0,-1-2 0,1 0 0,-1-2 0,24-4 0,26-5-1365,-36 6-5461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8T18:17:32.3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31 24575,'228'-1'0,"243"3"0,-319 12 0,1 0 0,411-12 0,-292-4 0,-35-13 0,-17 1 0,630 13 0,-402 2 0,-235-16 0,7-1 0,-190 17-1365,-3-1-5461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8T18:17:37.7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0 150 24575,'1765'0'0,"-1437"14"0,13 2 0,1550-18 0,-1872 1 0,-1-1 0,1-1 0,0-1 0,-1-1 0,26-9 0,-24 6 0,1 2 0,0 1 0,40-6 0,213 10 0,-139 3 0,4623-2 0,-4740 0 0,0 0 0,0-2 0,28-5 0,-41 6 0,-1 0 0,1 0 0,-1-1 0,1 0 0,-1 0 0,0 0 0,1 0 0,-1-1 0,0 0 0,-1 1 0,1-1 0,0-1 0,-1 1 0,0-1 0,0 1 0,0-1 0,0 0 0,3-6 0,-4 6 0,1 1 0,-1-1 0,0 1 0,1 0 0,0 0 0,0 0 0,0 0 0,0 1 0,0-1 0,1 1 0,-1 0 0,1 0 0,-1 0 0,1 0 0,0 0 0,0 1 0,0 0 0,7-2 0,7 0 0,-1 1 0,1 1 0,19 0 0,-21 1 0,336 4 0,-329-2 0,-1 1 0,0 0 0,0 2 0,0 1 0,42 16 0,-33-10 0,59 12 0,-84-22 0,0 0 0,1-1 0,-1-1 0,0 1 0,0-1 0,0 0 0,0 0 0,1 0 0,-1-1 0,0 0 0,0 0 0,0-1 0,0 0 0,0 0 0,-1 0 0,1-1 0,-1 0 0,1 0 0,7-6 0,-3 2 0,0 1 0,1-1 0,0 2 0,0 0 0,0 0 0,1 1 0,15-4 0,-7 4 0,0 1 0,1 1 0,31 0 0,272 6-1365,-298-4-5461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8T18:17:39.7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31 24575,'764'0'0,"-508"-13"0,-83 2 0,507 4-1365,-641 8-5461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81223-951F-48FA-AF33-929B92E77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9E6B5F-A115-4088-B8B3-668B5DEAD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C0B5A-DC65-419C-8013-437C086C5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5DF5-14E2-439F-B108-B409A245C292}" type="datetimeFigureOut">
              <a:rPr lang="lv-LV" smtClean="0"/>
              <a:t>19.09.2022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7084E-05B8-47BC-A37F-C822948D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37540-F528-4554-AF1B-697D7E38B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37545-13E9-41E9-B8F1-C53E6E90E3C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15931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A8CA0-DE13-486E-81BF-18C4717C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D74D73-A64B-416C-9870-F71D5CDD9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50CD1-08C5-448B-A17C-BDD57FDFE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5DF5-14E2-439F-B108-B409A245C292}" type="datetimeFigureOut">
              <a:rPr lang="lv-LV" smtClean="0"/>
              <a:t>19.09.2022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E9439-6D9D-41C3-84A7-A273070C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3D577-E80F-42B4-BF00-DC3866C7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37545-13E9-41E9-B8F1-C53E6E90E3C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7302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65ED0C-15A2-4388-9EAB-F13D1F6DE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8DC8B0-55A7-45AA-BF3D-0B8C8596F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2EAF7-F121-4989-9BDA-169AE788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5DF5-14E2-439F-B108-B409A245C292}" type="datetimeFigureOut">
              <a:rPr lang="lv-LV" smtClean="0"/>
              <a:t>19.09.2022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4306B-C003-4078-82FB-CF208E3B9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E89B7-C6F5-4C26-AE8C-2BFBF25E9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37545-13E9-41E9-B8F1-C53E6E90E3C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15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31B1D-1664-4511-A3CF-2E9EAF183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B3D51-1110-4F13-A2D3-7E921AB2C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269C3-7BF4-4250-8D79-6AB4A291D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5DF5-14E2-439F-B108-B409A245C292}" type="datetimeFigureOut">
              <a:rPr lang="lv-LV" smtClean="0"/>
              <a:t>19.09.2022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ECC22-4E99-4959-9769-EFCADD103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40BB9-9711-4471-948D-530988CB1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37545-13E9-41E9-B8F1-C53E6E90E3C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48447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50A99-3BDC-4BE7-A3E0-94213C867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688A4-8EBF-43A6-A75E-FC1FE63E5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737F8-0027-41E8-9789-ED2AF1799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5DF5-14E2-439F-B108-B409A245C292}" type="datetimeFigureOut">
              <a:rPr lang="lv-LV" smtClean="0"/>
              <a:t>19.09.2022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FB09B-C464-4C8B-80CD-5D8CC79AA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362F3-B93A-4D38-9B43-2E998F308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37545-13E9-41E9-B8F1-C53E6E90E3C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37311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14EBD-77A0-492C-8AE6-484192309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6C6D-ABB6-44C1-A627-5E948AC2AB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155094-87C9-4009-904C-0EC3C93CD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465ED-0F82-46C8-A8EB-CCF915E41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5DF5-14E2-439F-B108-B409A245C292}" type="datetimeFigureOut">
              <a:rPr lang="lv-LV" smtClean="0"/>
              <a:t>19.09.2022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3588C-2A99-4C62-A61D-9E3873B65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CE26B-B7F1-4625-919B-0745D7FC2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37545-13E9-41E9-B8F1-C53E6E90E3C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3449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D8D96-C75A-4B05-81BF-A2A05A3E2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13E14-E750-44B4-9661-9443170B1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3AAEC-67C9-426B-BFA3-949EB576B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B43863-85EB-4D7B-970F-EE67701A9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5A5944-8258-43E8-99A5-8113A0F527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28BCB4-1D51-405A-9167-B83098CFC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5DF5-14E2-439F-B108-B409A245C292}" type="datetimeFigureOut">
              <a:rPr lang="lv-LV" smtClean="0"/>
              <a:t>19.09.2022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6A03F7-F732-4897-9DF9-62213C1EE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F067AE-E7D9-4E3D-B049-707151477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37545-13E9-41E9-B8F1-C53E6E90E3C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1507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9C487-F22C-4CA4-B6E0-7E985AAB6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1994EE-3717-458C-A81C-8D5524964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5DF5-14E2-439F-B108-B409A245C292}" type="datetimeFigureOut">
              <a:rPr lang="lv-LV" smtClean="0"/>
              <a:t>19.09.2022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629EF5-3CBE-45A5-8468-D7EB4080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E1BB68-DAAB-4CD7-BF85-A5980B3D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37545-13E9-41E9-B8F1-C53E6E90E3C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9363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C8BC12-9AC1-41BB-B647-F48BE17B4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5DF5-14E2-439F-B108-B409A245C292}" type="datetimeFigureOut">
              <a:rPr lang="lv-LV" smtClean="0"/>
              <a:t>19.09.2022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97863-2D52-40AA-BFB3-FA933186F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E3354B-F986-49D0-B888-6D7A0B9E7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37545-13E9-41E9-B8F1-C53E6E90E3C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2605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A06EC-8703-48EE-85C2-DC78BD72B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2CEE7-4618-4570-A0A3-D9129C52F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F63D34-2346-4727-AF4A-48B707CAB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272EF-A8FB-45BD-BD71-41568CAB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5DF5-14E2-439F-B108-B409A245C292}" type="datetimeFigureOut">
              <a:rPr lang="lv-LV" smtClean="0"/>
              <a:t>19.09.2022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46CE62-B23B-4583-B45F-C6C65F771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8EFC3-E2F2-474E-887E-F13A0345D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37545-13E9-41E9-B8F1-C53E6E90E3C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8233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C7858-5D90-4F26-8440-B4A13C5DF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7C20AC-67A6-410E-8DEF-F85B19447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1DFA31-A426-4EC1-821C-4E877E505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4BC0C-D230-4F4A-80E8-0B4903F90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5DF5-14E2-439F-B108-B409A245C292}" type="datetimeFigureOut">
              <a:rPr lang="lv-LV" smtClean="0"/>
              <a:t>19.09.2022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E56CB0-68F9-4B2C-9307-5AA124943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0D33B-DF04-4A22-BC89-6B39D5B6D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37545-13E9-41E9-B8F1-C53E6E90E3C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174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397805-BEC2-4A85-8BA9-C0AE25B0B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7B0950-75F3-4BED-9E7B-F008E4990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C157E-F4F8-4481-B888-704330CAE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E5DF5-14E2-439F-B108-B409A245C292}" type="datetimeFigureOut">
              <a:rPr lang="lv-LV" smtClean="0"/>
              <a:t>19.09.2022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770E0-52F0-47E5-A8B1-9DB2D12B66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0BFD1-2772-4030-B407-11763DBC0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37545-13E9-41E9-B8F1-C53E6E90E3C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7452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18" Type="http://schemas.openxmlformats.org/officeDocument/2006/relationships/customXml" Target="../ink/ink9.xml"/><Relationship Id="rId3" Type="http://schemas.openxmlformats.org/officeDocument/2006/relationships/customXml" Target="../ink/ink1.xml"/><Relationship Id="rId21" Type="http://schemas.openxmlformats.org/officeDocument/2006/relationships/image" Target="../media/image14.png"/><Relationship Id="rId7" Type="http://schemas.openxmlformats.org/officeDocument/2006/relationships/customXml" Target="../ink/ink3.xml"/><Relationship Id="rId12" Type="http://schemas.openxmlformats.org/officeDocument/2006/relationships/customXml" Target="../ink/ink6.xml"/><Relationship Id="rId17" Type="http://schemas.openxmlformats.org/officeDocument/2006/relationships/image" Target="../media/image12.png"/><Relationship Id="rId2" Type="http://schemas.openxmlformats.org/officeDocument/2006/relationships/image" Target="../media/image5.png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customXml" Target="../ink/ink2.xml"/><Relationship Id="rId15" Type="http://schemas.openxmlformats.org/officeDocument/2006/relationships/image" Target="../media/image11.png"/><Relationship Id="rId10" Type="http://schemas.openxmlformats.org/officeDocument/2006/relationships/customXml" Target="../ink/ink5.xml"/><Relationship Id="rId19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customXml" Target="../ink/ink4.xml"/><Relationship Id="rId14" Type="http://schemas.openxmlformats.org/officeDocument/2006/relationships/customXml" Target="../ink/ink7.xml"/><Relationship Id="rId22" Type="http://schemas.openxmlformats.org/officeDocument/2006/relationships/customXml" Target="../ink/ink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98B65D-FF0B-402A-8C2C-F8DB67332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lv-LV" sz="6700"/>
              <a:t>Mācību darba aktualitātes 2022./2023.m.g.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AFA9BC-B9B0-41E1-A600-8AA2A430A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lv-LV" sz="2800"/>
              <a:t>Direktores vietniece izglītības jomā Viktorija Krongorne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890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Satura vietturis 4">
            <a:extLst>
              <a:ext uri="{FF2B5EF4-FFF2-40B4-BE49-F238E27FC236}">
                <a16:creationId xmlns:a16="http://schemas.microsoft.com/office/drawing/2014/main" id="{DC2E9EB9-B9FB-7FB8-DF6E-8BBA923BF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584" y="918546"/>
            <a:ext cx="5739866" cy="49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23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atura vietturis 4">
            <a:extLst>
              <a:ext uri="{FF2B5EF4-FFF2-40B4-BE49-F238E27FC236}">
                <a16:creationId xmlns:a16="http://schemas.microsoft.com/office/drawing/2014/main" id="{D4BF04B8-AD0C-859E-8CEC-E705EECF0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846"/>
          <a:stretch/>
        </p:blipFill>
        <p:spPr>
          <a:xfrm>
            <a:off x="1143948" y="643467"/>
            <a:ext cx="990410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2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5EA2A1-553F-404B-0FBA-31CCEA336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224073"/>
              </p:ext>
            </p:extLst>
          </p:nvPr>
        </p:nvGraphicFramePr>
        <p:xfrm>
          <a:off x="642938" y="1674813"/>
          <a:ext cx="5414962" cy="4392608"/>
        </p:xfrm>
        <a:graphic>
          <a:graphicData uri="http://schemas.openxmlformats.org/drawingml/2006/table">
            <a:tbl>
              <a:tblPr firstRow="1" firstCol="1">
                <a:tableStyleId>{3B4B98B0-60AC-42C2-AFA5-B58CD77FA1E5}</a:tableStyleId>
              </a:tblPr>
              <a:tblGrid>
                <a:gridCol w="2584704">
                  <a:extLst>
                    <a:ext uri="{9D8B030D-6E8A-4147-A177-3AD203B41FA5}">
                      <a16:colId xmlns:a16="http://schemas.microsoft.com/office/drawing/2014/main" val="2182636586"/>
                    </a:ext>
                  </a:extLst>
                </a:gridCol>
                <a:gridCol w="2830258">
                  <a:extLst>
                    <a:ext uri="{9D8B030D-6E8A-4147-A177-3AD203B41FA5}">
                      <a16:colId xmlns:a16="http://schemas.microsoft.com/office/drawing/2014/main" val="2829405236"/>
                    </a:ext>
                  </a:extLst>
                </a:gridCol>
              </a:tblGrid>
              <a:tr h="357293">
                <a:tc gridSpan="2">
                  <a:txBody>
                    <a:bodyPr/>
                    <a:lstStyle/>
                    <a:p>
                      <a:pPr algn="ctr"/>
                      <a:r>
                        <a:rPr lang="lv-LV" sz="1800" b="1">
                          <a:solidFill>
                            <a:srgbClr val="7030A0"/>
                          </a:solidFill>
                          <a:effectLst/>
                        </a:rPr>
                        <a:t>Sācis apgūt</a:t>
                      </a:r>
                      <a:endParaRPr lang="en-LV" sz="1800" b="1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76" marR="67176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998322"/>
                  </a:ext>
                </a:extLst>
              </a:tr>
              <a:tr h="357293">
                <a:tc>
                  <a:txBody>
                    <a:bodyPr/>
                    <a:lstStyle/>
                    <a:p>
                      <a:r>
                        <a:rPr lang="lv-LV" sz="1800" b="0">
                          <a:solidFill>
                            <a:srgbClr val="7030A0"/>
                          </a:solidFill>
                          <a:effectLst/>
                        </a:rPr>
                        <a:t>1 - 2</a:t>
                      </a:r>
                      <a:endParaRPr lang="en-LV" sz="1800" b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76" marR="67176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lv-LV" sz="1800" b="0">
                          <a:solidFill>
                            <a:srgbClr val="7030A0"/>
                          </a:solidFill>
                          <a:effectLst/>
                        </a:rPr>
                        <a:t>3 - 4</a:t>
                      </a:r>
                      <a:endParaRPr lang="en-LV" sz="1800" b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76" marR="67176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5710356"/>
                  </a:ext>
                </a:extLst>
              </a:tr>
              <a:tr h="357293">
                <a:tc>
                  <a:txBody>
                    <a:bodyPr/>
                    <a:lstStyle/>
                    <a:p>
                      <a:r>
                        <a:rPr lang="lv-LV" sz="1800" b="0">
                          <a:solidFill>
                            <a:srgbClr val="7030A0"/>
                          </a:solidFill>
                          <a:effectLst/>
                        </a:rPr>
                        <a:t>10% -20%</a:t>
                      </a:r>
                      <a:endParaRPr lang="en-LV" sz="1800" b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76" marR="671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lv-LV" sz="1800" b="0">
                          <a:solidFill>
                            <a:srgbClr val="7030A0"/>
                          </a:solidFill>
                          <a:effectLst/>
                        </a:rPr>
                        <a:t>21% -40%</a:t>
                      </a:r>
                      <a:endParaRPr lang="en-LV" sz="1800" b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76" marR="671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6656049"/>
                  </a:ext>
                </a:extLst>
              </a:tr>
              <a:tr h="357293">
                <a:tc gridSpan="2">
                  <a:txBody>
                    <a:bodyPr/>
                    <a:lstStyle/>
                    <a:p>
                      <a:r>
                        <a:rPr lang="lv-LV" sz="1800" b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LV" sz="1800" b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76" marR="671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228088"/>
                  </a:ext>
                </a:extLst>
              </a:tr>
              <a:tr h="1303071">
                <a:tc gridSpan="2">
                  <a:txBody>
                    <a:bodyPr/>
                    <a:lstStyle/>
                    <a:p>
                      <a:pPr fontAlgn="base"/>
                      <a:r>
                        <a:rPr lang="lv-LV" sz="1800" b="0">
                          <a:solidFill>
                            <a:srgbClr val="7030A0"/>
                          </a:solidFill>
                          <a:effectLst/>
                        </a:rPr>
                        <a:t>Skolēns, demonstrējot sniegumu, izmanto </a:t>
                      </a:r>
                      <a:r>
                        <a:rPr lang="lv-LV" sz="1800" b="1">
                          <a:solidFill>
                            <a:srgbClr val="7030A0"/>
                          </a:solidFill>
                          <a:effectLst/>
                        </a:rPr>
                        <a:t>vienu</a:t>
                      </a:r>
                      <a:r>
                        <a:rPr lang="lv-LV" sz="1800" b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lv-LV" sz="1800" b="1">
                          <a:solidFill>
                            <a:srgbClr val="7030A0"/>
                          </a:solidFill>
                          <a:effectLst/>
                        </a:rPr>
                        <a:t>atbilstošu ideju </a:t>
                      </a:r>
                      <a:r>
                        <a:rPr lang="lv-LV" sz="1800" b="0">
                          <a:solidFill>
                            <a:srgbClr val="7030A0"/>
                          </a:solidFill>
                          <a:effectLst/>
                        </a:rPr>
                        <a:t>vai prasmi situācijā, kurā ir šaurs disciplinārs/mācību jomas konteksts</a:t>
                      </a:r>
                      <a:endParaRPr lang="en-LV" sz="1800" b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r>
                        <a:rPr lang="lv-LV" sz="1800" b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LV" sz="1800" b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76" marR="671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10099"/>
                  </a:ext>
                </a:extLst>
              </a:tr>
              <a:tr h="987812">
                <a:tc gridSpan="2">
                  <a:txBody>
                    <a:bodyPr/>
                    <a:lstStyle/>
                    <a:p>
                      <a:pPr fontAlgn="base"/>
                      <a:r>
                        <a:rPr lang="lv-LV" sz="1800" b="0">
                          <a:solidFill>
                            <a:srgbClr val="7030A0"/>
                          </a:solidFill>
                          <a:effectLst/>
                        </a:rPr>
                        <a:t>Skolēns, demonstrējot sniegumu, lieto doto vai jau </a:t>
                      </a:r>
                      <a:r>
                        <a:rPr lang="lv-LV" sz="1800" b="1">
                          <a:solidFill>
                            <a:srgbClr val="7030A0"/>
                          </a:solidFill>
                          <a:effectLst/>
                        </a:rPr>
                        <a:t>zināmu paņēmienu </a:t>
                      </a:r>
                      <a:r>
                        <a:rPr lang="lv-LV" sz="1800" b="0">
                          <a:solidFill>
                            <a:srgbClr val="7030A0"/>
                          </a:solidFill>
                          <a:effectLst/>
                        </a:rPr>
                        <a:t>ar pieejamo atbalstu.  </a:t>
                      </a:r>
                      <a:endParaRPr lang="en-LV" sz="1800" b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r>
                        <a:rPr lang="lv-LV" sz="1800" b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LV" sz="1800" b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76" marR="671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745981"/>
                  </a:ext>
                </a:extLst>
              </a:tr>
              <a:tr h="672553">
                <a:tc gridSpan="2">
                  <a:txBody>
                    <a:bodyPr/>
                    <a:lstStyle/>
                    <a:p>
                      <a:r>
                        <a:rPr lang="lv-LV" sz="1800" b="0">
                          <a:solidFill>
                            <a:srgbClr val="7030A0"/>
                          </a:solidFill>
                          <a:effectLst/>
                        </a:rPr>
                        <a:t>Skolēns demonstrē sniegumu </a:t>
                      </a:r>
                      <a:r>
                        <a:rPr lang="lv-LV" sz="1800" b="1">
                          <a:solidFill>
                            <a:srgbClr val="7030A0"/>
                          </a:solidFill>
                          <a:effectLst/>
                        </a:rPr>
                        <a:t>zināmā tipveida </a:t>
                      </a:r>
                      <a:r>
                        <a:rPr lang="lv-LV" sz="1800" b="0">
                          <a:solidFill>
                            <a:srgbClr val="7030A0"/>
                          </a:solidFill>
                          <a:effectLst/>
                        </a:rPr>
                        <a:t>situācijā.  </a:t>
                      </a:r>
                      <a:endParaRPr lang="en-LV" sz="1800" b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76" marR="671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15843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368E48-FF7D-F37E-06F3-473DE609A6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28307"/>
              </p:ext>
            </p:extLst>
          </p:nvPr>
        </p:nvGraphicFramePr>
        <p:xfrm>
          <a:off x="6132513" y="1674813"/>
          <a:ext cx="5414963" cy="4392608"/>
        </p:xfrm>
        <a:graphic>
          <a:graphicData uri="http://schemas.openxmlformats.org/drawingml/2006/table">
            <a:tbl>
              <a:tblPr firstRow="1" firstCol="1">
                <a:tableStyleId>{BC89EF96-8CEA-46FF-86C4-4CE0E7609802}</a:tableStyleId>
              </a:tblPr>
              <a:tblGrid>
                <a:gridCol w="5414963">
                  <a:extLst>
                    <a:ext uri="{9D8B030D-6E8A-4147-A177-3AD203B41FA5}">
                      <a16:colId xmlns:a16="http://schemas.microsoft.com/office/drawing/2014/main" val="4165420942"/>
                    </a:ext>
                  </a:extLst>
                </a:gridCol>
              </a:tblGrid>
              <a:tr h="333367">
                <a:tc>
                  <a:txBody>
                    <a:bodyPr/>
                    <a:lstStyle/>
                    <a:p>
                      <a:pPr algn="ctr"/>
                      <a:r>
                        <a:rPr lang="lv-LV" sz="1900" b="1">
                          <a:solidFill>
                            <a:srgbClr val="7030A0"/>
                          </a:solidFill>
                          <a:effectLst/>
                        </a:rPr>
                        <a:t>Apguvis padziļināti</a:t>
                      </a:r>
                      <a:endParaRPr lang="en-LV" sz="2900" b="1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16" marR="7221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552725"/>
                  </a:ext>
                </a:extLst>
              </a:tr>
              <a:tr h="333367">
                <a:tc>
                  <a:txBody>
                    <a:bodyPr/>
                    <a:lstStyle/>
                    <a:p>
                      <a:pPr algn="ctr"/>
                      <a:r>
                        <a:rPr lang="lv-LV" sz="1900" b="0">
                          <a:solidFill>
                            <a:srgbClr val="7030A0"/>
                          </a:solidFill>
                          <a:effectLst/>
                        </a:rPr>
                        <a:t>9-10</a:t>
                      </a:r>
                      <a:endParaRPr lang="en-LV" sz="2900" b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16" marR="72216" marT="0" marB="0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5673570"/>
                  </a:ext>
                </a:extLst>
              </a:tr>
              <a:tr h="333367">
                <a:tc>
                  <a:txBody>
                    <a:bodyPr/>
                    <a:lstStyle/>
                    <a:p>
                      <a:pPr algn="ctr"/>
                      <a:r>
                        <a:rPr lang="lv-LV" sz="1900" b="0">
                          <a:solidFill>
                            <a:srgbClr val="7030A0"/>
                          </a:solidFill>
                          <a:effectLst/>
                        </a:rPr>
                        <a:t>90-100%</a:t>
                      </a:r>
                      <a:endParaRPr lang="en-LV" sz="2900" b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16" marR="7221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0810928"/>
                  </a:ext>
                </a:extLst>
              </a:tr>
              <a:tr h="333367">
                <a:tc>
                  <a:txBody>
                    <a:bodyPr/>
                    <a:lstStyle/>
                    <a:p>
                      <a:r>
                        <a:rPr lang="lv-LV" sz="1900" b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LV" sz="2900" b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16" marR="7221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9783319"/>
                  </a:ext>
                </a:extLst>
              </a:tr>
              <a:tr h="1215812">
                <a:tc>
                  <a:txBody>
                    <a:bodyPr/>
                    <a:lstStyle/>
                    <a:p>
                      <a:r>
                        <a:rPr lang="lv-LV" sz="1900" b="0">
                          <a:solidFill>
                            <a:srgbClr val="7030A0"/>
                          </a:solidFill>
                          <a:effectLst/>
                        </a:rPr>
                        <a:t>Skolēns, demonstrējot sniegumu, kurā izmanto </a:t>
                      </a:r>
                      <a:r>
                        <a:rPr lang="lv-LV" sz="1900" b="1">
                          <a:solidFill>
                            <a:srgbClr val="7030A0"/>
                          </a:solidFill>
                          <a:effectLst/>
                        </a:rPr>
                        <a:t>vairākas atbilstošas idejas</a:t>
                      </a:r>
                      <a:r>
                        <a:rPr lang="lv-LV" sz="1900" b="0">
                          <a:solidFill>
                            <a:srgbClr val="7030A0"/>
                          </a:solidFill>
                          <a:effectLst/>
                        </a:rPr>
                        <a:t> vai prasmes no dažādām disciplīnām/mācību jomām, veido savstarpējās sakarības un vispārina. </a:t>
                      </a:r>
                      <a:endParaRPr lang="en-LV" sz="2900" b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16" marR="7221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4245136"/>
                  </a:ext>
                </a:extLst>
              </a:tr>
              <a:tr h="921664">
                <a:tc>
                  <a:txBody>
                    <a:bodyPr/>
                    <a:lstStyle/>
                    <a:p>
                      <a:r>
                        <a:rPr lang="lv-LV" sz="1900" b="0">
                          <a:solidFill>
                            <a:srgbClr val="7030A0"/>
                          </a:solidFill>
                          <a:effectLst/>
                        </a:rPr>
                        <a:t>Skolēns, demonstrējot sniegumu, </a:t>
                      </a:r>
                      <a:r>
                        <a:rPr lang="lv-LV" sz="1900" b="1">
                          <a:solidFill>
                            <a:srgbClr val="7030A0"/>
                          </a:solidFill>
                          <a:effectLst/>
                        </a:rPr>
                        <a:t>izvēlas un patstāvīg</a:t>
                      </a:r>
                      <a:r>
                        <a:rPr lang="lv-LV" sz="1900" b="0">
                          <a:solidFill>
                            <a:srgbClr val="7030A0"/>
                          </a:solidFill>
                          <a:effectLst/>
                        </a:rPr>
                        <a:t>i lieto atbilstošo paņēmienu un nepieciešamības gadījumā </a:t>
                      </a:r>
                      <a:r>
                        <a:rPr lang="lv-LV" sz="1900" b="1">
                          <a:solidFill>
                            <a:srgbClr val="7030A0"/>
                          </a:solidFill>
                          <a:effectLst/>
                        </a:rPr>
                        <a:t>pielāgo</a:t>
                      </a:r>
                      <a:r>
                        <a:rPr lang="lv-LV" sz="1900" b="0">
                          <a:solidFill>
                            <a:srgbClr val="7030A0"/>
                          </a:solidFill>
                          <a:effectLst/>
                        </a:rPr>
                        <a:t>/ paņēmienu. </a:t>
                      </a:r>
                      <a:endParaRPr lang="en-LV" sz="2900" b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16" marR="7221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2436984"/>
                  </a:ext>
                </a:extLst>
              </a:tr>
              <a:tr h="921664">
                <a:tc>
                  <a:txBody>
                    <a:bodyPr/>
                    <a:lstStyle/>
                    <a:p>
                      <a:r>
                        <a:rPr lang="lv-LV" sz="1900" b="0">
                          <a:solidFill>
                            <a:srgbClr val="7030A0"/>
                          </a:solidFill>
                          <a:effectLst/>
                        </a:rPr>
                        <a:t>Skolēns demonstrē sniegumu g</a:t>
                      </a:r>
                      <a:r>
                        <a:rPr lang="lv-LV" sz="1900" b="1">
                          <a:solidFill>
                            <a:srgbClr val="7030A0"/>
                          </a:solidFill>
                          <a:effectLst/>
                        </a:rPr>
                        <a:t>an zināmā tipveida situācijā, gan nepazīstamā</a:t>
                      </a:r>
                      <a:r>
                        <a:rPr lang="lv-LV" sz="1900" b="0">
                          <a:solidFill>
                            <a:srgbClr val="7030A0"/>
                          </a:solidFill>
                          <a:effectLst/>
                        </a:rPr>
                        <a:t>, gan starpdisciplinārā situācijā.  </a:t>
                      </a:r>
                      <a:endParaRPr lang="en-LV" sz="2900" b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16" marR="7221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63618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903CC9A-5D62-7B4B-9A35-49D6AA42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Vienota pieeja vērtējumu izteikšanai dažādos priekšmetos un vecumposmos </a:t>
            </a:r>
          </a:p>
        </p:txBody>
      </p:sp>
    </p:spTree>
    <p:extLst>
      <p:ext uri="{BB962C8B-B14F-4D97-AF65-F5344CB8AC3E}">
        <p14:creationId xmlns:p14="http://schemas.microsoft.com/office/powerpoint/2010/main" val="2826961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6B844C8F-28B1-AAB7-D8EC-E0F22FDC3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lv-LV" sz="2600" dirty="0">
                <a:solidFill>
                  <a:srgbClr val="FFFFFF"/>
                </a:solidFill>
              </a:rPr>
              <a:t>Atzīmes princips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Satura vietturis 2">
            <a:extLst>
              <a:ext uri="{FF2B5EF4-FFF2-40B4-BE49-F238E27FC236}">
                <a16:creationId xmlns:a16="http://schemas.microsoft.com/office/drawing/2014/main" id="{5C13472E-9BA5-DE65-42AC-123675569A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7771341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5076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02D886F1-CB4A-4FC1-AAA7-9402B0D0D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62B7B97-C3EE-4AEE-A61F-AFA873FE2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013557" y="0"/>
            <a:ext cx="1017844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FB76D-02F2-984D-9759-AB6F4EDE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786" y="1635358"/>
            <a:ext cx="3632903" cy="4040228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LV" sz="2000" dirty="0"/>
              <a:t>Vērtējums jeb atzīme ir un būs daļēji subjektīva, bet ir iespējams samazināt subjektivitāti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2F6F568-B4DE-414D-8483-84813CCC6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6690" y="1088137"/>
            <a:ext cx="6180082" cy="3801067"/>
          </a:xfrm>
        </p:spPr>
        <p:txBody>
          <a:bodyPr anchor="ctr">
            <a:normAutofit fontScale="92500"/>
          </a:bodyPr>
          <a:lstStyle/>
          <a:p>
            <a:r>
              <a:rPr lang="lv-LV" sz="3600" dirty="0">
                <a:solidFill>
                  <a:schemeClr val="bg1"/>
                </a:solidFill>
              </a:rPr>
              <a:t>Izmantojot snieguma līmeņu aprakstu ar nelielu kritēriju skaitu</a:t>
            </a:r>
          </a:p>
          <a:p>
            <a:r>
              <a:rPr lang="lv-LV" sz="3600" dirty="0">
                <a:solidFill>
                  <a:schemeClr val="bg1"/>
                </a:solidFill>
              </a:rPr>
              <a:t>Snieguma aprakstu līmeņu skaits ir ne vairāk par pieci</a:t>
            </a:r>
          </a:p>
          <a:p>
            <a:r>
              <a:rPr lang="lv-LV" sz="3600" dirty="0">
                <a:solidFill>
                  <a:schemeClr val="bg1"/>
                </a:solidFill>
              </a:rPr>
              <a:t>Vienošanās starp iesaistītām pusēm par vienu vērtējumu mērķi</a:t>
            </a:r>
          </a:p>
          <a:p>
            <a:endParaRPr lang="lv-LV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72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F4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9C0817-8E6A-4BB5-A7D2-BD2461410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lv-LV" sz="2000">
                <a:solidFill>
                  <a:srgbClr val="FFFFFF"/>
                </a:solidFill>
              </a:rPr>
              <a:t>Metodiskā darba tēma 2022./2023.m.g.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F7B166-AB2A-44D3-ACF6-722F45A6E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313299"/>
            <a:ext cx="5495370" cy="30911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BC799-F776-43B6-BA92-89102EAAC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 fontScale="40000" lnSpcReduction="20000"/>
          </a:bodyPr>
          <a:lstStyle/>
          <a:p>
            <a:endParaRPr lang="lv-LV" sz="1000" dirty="0"/>
          </a:p>
          <a:p>
            <a:endParaRPr lang="lv-LV" sz="1000" dirty="0"/>
          </a:p>
          <a:p>
            <a:endParaRPr lang="lv-LV" sz="1000" dirty="0"/>
          </a:p>
          <a:p>
            <a:endParaRPr lang="lv-LV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lv-LV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PAŠVADĪTA MACĪŠANĀS, INTEGRĒJOT DAŽĀDUS MĀCĪBU PRIEKŠMETUS</a:t>
            </a:r>
          </a:p>
        </p:txBody>
      </p:sp>
    </p:spTree>
    <p:extLst>
      <p:ext uri="{BB962C8B-B14F-4D97-AF65-F5344CB8AC3E}">
        <p14:creationId xmlns:p14="http://schemas.microsoft.com/office/powerpoint/2010/main" val="308975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93E73E1-466B-6C96-F193-D278A4BFD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061" y="325370"/>
            <a:ext cx="3276451" cy="1956841"/>
          </a:xfrm>
        </p:spPr>
        <p:txBody>
          <a:bodyPr anchor="b">
            <a:normAutofit/>
          </a:bodyPr>
          <a:lstStyle/>
          <a:p>
            <a:r>
              <a:rPr lang="lv-LV" sz="3300"/>
              <a:t>Pašvadīta mācīšanās. Kāds ir skolēns? Ko viņš dara? 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9421A40-1D38-1500-A7E9-317A8A76F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4061" y="2872899"/>
            <a:ext cx="3182691" cy="3320668"/>
          </a:xfrm>
        </p:spPr>
        <p:txBody>
          <a:bodyPr>
            <a:normAutofit/>
          </a:bodyPr>
          <a:lstStyle/>
          <a:p>
            <a:r>
              <a:rPr lang="lv-LV" sz="1600" dirty="0">
                <a:latin typeface="Raleway" panose="020B0604020202020204" pitchFamily="2" charset="-70"/>
              </a:rPr>
              <a:t>“Skolēns ir </a:t>
            </a:r>
            <a:r>
              <a:rPr lang="lv-LV" sz="1600" dirty="0" err="1">
                <a:latin typeface="Raleway" panose="020B0604020202020204" pitchFamily="2" charset="-70"/>
              </a:rPr>
              <a:t>proaktīvs</a:t>
            </a:r>
            <a:r>
              <a:rPr lang="lv-LV" sz="1600" dirty="0">
                <a:latin typeface="Raleway" panose="020B0604020202020204" pitchFamily="2" charset="-70"/>
              </a:rPr>
              <a:t> savos centienos iemācīties, jo apzinās savas stiprās un vājās puses, viņu vada personiski izvirzīti mērķi, un viņš lieto ar uzdevumiem saistītus konkrētus paņēmienus (piemēram, kļūdu pārbaudīšanas stratēģijas, – lai pārbaudītu matemātikā atņemšanas darbību rezultātus, izmanto saskaitīšanas darbības)” (</a:t>
            </a:r>
            <a:r>
              <a:rPr lang="lv-LV" sz="1600" i="1" dirty="0" err="1">
                <a:latin typeface="Raleway" panose="020B0604020202020204" pitchFamily="2" charset="-70"/>
              </a:rPr>
              <a:t>Zimmerman</a:t>
            </a:r>
            <a:r>
              <a:rPr lang="lv-LV" sz="1600" i="1" dirty="0">
                <a:latin typeface="Raleway" panose="020B0604020202020204" pitchFamily="2" charset="-70"/>
              </a:rPr>
              <a:t>, 2002</a:t>
            </a:r>
            <a:r>
              <a:rPr lang="lv-LV" sz="1600" dirty="0">
                <a:latin typeface="Raleway" panose="020B0604020202020204" pitchFamily="2" charset="-70"/>
              </a:rPr>
              <a:t>).</a:t>
            </a:r>
            <a:endParaRPr lang="lv-LV" sz="1600" dirty="0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D9BF9A9A-B8E9-B177-7272-816B021E0C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0" r="39314"/>
          <a:stretch/>
        </p:blipFill>
        <p:spPr>
          <a:xfrm>
            <a:off x="5507777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16164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817EA96-B266-AFE8-886D-56F70DB39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Pašvadītas</a:t>
            </a:r>
            <a:r>
              <a:rPr lang="lv-LV" dirty="0"/>
              <a:t> mācīšanās fāzes</a:t>
            </a:r>
          </a:p>
        </p:txBody>
      </p:sp>
      <p:graphicFrame>
        <p:nvGraphicFramePr>
          <p:cNvPr id="4" name="Satura vietturis 3">
            <a:extLst>
              <a:ext uri="{FF2B5EF4-FFF2-40B4-BE49-F238E27FC236}">
                <a16:creationId xmlns:a16="http://schemas.microsoft.com/office/drawing/2014/main" id="{A6B5200B-E32D-BD48-CFCA-7147AF3CD9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018808"/>
              </p:ext>
            </p:extLst>
          </p:nvPr>
        </p:nvGraphicFramePr>
        <p:xfrm>
          <a:off x="2152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Taisns bultveida savienotājs 5">
            <a:extLst>
              <a:ext uri="{FF2B5EF4-FFF2-40B4-BE49-F238E27FC236}">
                <a16:creationId xmlns:a16="http://schemas.microsoft.com/office/drawing/2014/main" id="{395A1578-70FF-236C-938E-9235C8B760C8}"/>
              </a:ext>
            </a:extLst>
          </p:cNvPr>
          <p:cNvCxnSpPr/>
          <p:nvPr/>
        </p:nvCxnSpPr>
        <p:spPr>
          <a:xfrm>
            <a:off x="4614041" y="2911366"/>
            <a:ext cx="2312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Taisns bultveida savienotājs 6">
            <a:extLst>
              <a:ext uri="{FF2B5EF4-FFF2-40B4-BE49-F238E27FC236}">
                <a16:creationId xmlns:a16="http://schemas.microsoft.com/office/drawing/2014/main" id="{26D7B489-38E0-480D-DFA0-BE610F7788D3}"/>
              </a:ext>
            </a:extLst>
          </p:cNvPr>
          <p:cNvCxnSpPr/>
          <p:nvPr/>
        </p:nvCxnSpPr>
        <p:spPr>
          <a:xfrm>
            <a:off x="7351986" y="2906111"/>
            <a:ext cx="2312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ttēls 8">
            <a:extLst>
              <a:ext uri="{FF2B5EF4-FFF2-40B4-BE49-F238E27FC236}">
                <a16:creationId xmlns:a16="http://schemas.microsoft.com/office/drawing/2014/main" id="{BE6A11A7-84D8-A3DB-D95B-DEA91B08BB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737" y="155295"/>
            <a:ext cx="1735681" cy="174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24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D1FA5-1F3F-4178-A823-7B0D518C1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783" y="1073947"/>
            <a:ext cx="9227645" cy="4901184"/>
          </a:xfrm>
        </p:spPr>
        <p:txBody>
          <a:bodyPr anchor="t">
            <a:normAutofit lnSpcReduction="10000"/>
          </a:bodyPr>
          <a:lstStyle/>
          <a:p>
            <a:pPr marL="342900" lvl="1" indent="0">
              <a:buNone/>
            </a:pPr>
            <a:endParaRPr lang="lv-LV" sz="1300" dirty="0"/>
          </a:p>
          <a:p>
            <a:pPr marL="914400" lvl="1" indent="-457200">
              <a:buFont typeface="+mj-lt"/>
              <a:buAutoNum type="arabicPeriod"/>
            </a:pPr>
            <a:r>
              <a:rPr lang="lv-LV" sz="2000" dirty="0"/>
              <a:t>Metodisko darba grupu vadītāji lemj par </a:t>
            </a:r>
            <a:r>
              <a:rPr lang="lv-LV" sz="2000" dirty="0" err="1"/>
              <a:t>starppriekšmetu</a:t>
            </a:r>
            <a:r>
              <a:rPr lang="lv-LV" sz="2000" dirty="0"/>
              <a:t> sadarbībām (</a:t>
            </a:r>
            <a:r>
              <a:rPr lang="lv-LV" sz="2000" i="1" dirty="0"/>
              <a:t>vizuālā māksla-</a:t>
            </a:r>
            <a:r>
              <a:rPr lang="lv-LV" sz="2000" i="1" dirty="0">
                <a:sym typeface="Wingdings" panose="05000000000000000000" pitchFamily="2" charset="2"/>
              </a:rPr>
              <a:t> literatūra - matemātika, mūzika matemātika utt.)</a:t>
            </a:r>
          </a:p>
          <a:p>
            <a:pPr marL="457200" lvl="1" indent="0">
              <a:buNone/>
            </a:pPr>
            <a:endParaRPr lang="lv-LV" sz="2000" dirty="0">
              <a:sym typeface="Wingdings" panose="05000000000000000000" pitchFamily="2" charset="2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lv-LV" sz="2000" dirty="0">
                <a:sym typeface="Wingdings" panose="05000000000000000000" pitchFamily="2" charset="2"/>
              </a:rPr>
              <a:t>Divas reizes mēnesī otrdienās pēc stundām «SADARBĪBU DIENAS»	</a:t>
            </a:r>
          </a:p>
          <a:p>
            <a:pPr marL="914400" lvl="1" indent="-457200">
              <a:buFont typeface="+mj-lt"/>
              <a:buAutoNum type="arabicPeriod"/>
            </a:pPr>
            <a:endParaRPr lang="lv-LV" sz="2000" dirty="0">
              <a:sym typeface="Wingdings" panose="05000000000000000000" pitchFamily="2" charset="2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lv-LV" sz="2000" dirty="0">
                <a:sym typeface="Wingdings" panose="05000000000000000000" pitchFamily="2" charset="2"/>
              </a:rPr>
              <a:t>Pedagogi kopīgi izveido stundas konspektu, SR un vērtēšanas kritērijus katrs savam priekšmetam</a:t>
            </a:r>
          </a:p>
          <a:p>
            <a:pPr marL="914400" lvl="1" indent="-457200">
              <a:buFont typeface="+mj-lt"/>
              <a:buAutoNum type="arabicPeriod"/>
            </a:pPr>
            <a:endParaRPr lang="lv-LV" sz="2000" dirty="0">
              <a:sym typeface="Wingdings" panose="05000000000000000000" pitchFamily="2" charset="2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lv-LV" sz="2000" dirty="0">
                <a:sym typeface="Wingdings" panose="05000000000000000000" pitchFamily="2" charset="2"/>
              </a:rPr>
              <a:t>Stundu konspekts un SR jāiesniedz darba grupu vadītājiem </a:t>
            </a:r>
            <a:r>
              <a:rPr lang="lv-LV" sz="2000" b="1" dirty="0">
                <a:sym typeface="Wingdings" panose="05000000000000000000" pitchFamily="2" charset="2"/>
              </a:rPr>
              <a:t>VIENU NEDĒĻU </a:t>
            </a:r>
            <a:r>
              <a:rPr lang="lv-LV" sz="2000" dirty="0">
                <a:sym typeface="Wingdings" panose="05000000000000000000" pitchFamily="2" charset="2"/>
              </a:rPr>
              <a:t>pirms plānotās stundas vadīšanas</a:t>
            </a:r>
          </a:p>
          <a:p>
            <a:pPr marL="914400" lvl="1" indent="-457200">
              <a:buFont typeface="+mj-lt"/>
              <a:buAutoNum type="arabicPeriod"/>
            </a:pPr>
            <a:endParaRPr lang="lv-LV" sz="2000" dirty="0">
              <a:sym typeface="Wingdings" panose="05000000000000000000" pitchFamily="2" charset="2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lv-LV" sz="2000" dirty="0">
                <a:sym typeface="Wingdings" panose="05000000000000000000" pitchFamily="2" charset="2"/>
              </a:rPr>
              <a:t>Minimums 2 šādas stundas KATRĀ JOMĀ līdz janvārim. </a:t>
            </a:r>
          </a:p>
          <a:p>
            <a:pPr marL="914400" lvl="1" indent="-457200">
              <a:buFont typeface="+mj-lt"/>
              <a:buAutoNum type="arabicPeriod"/>
            </a:pPr>
            <a:endParaRPr lang="lv-LV" sz="2000" dirty="0">
              <a:sym typeface="Wingdings" panose="05000000000000000000" pitchFamily="2" charset="2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lv-LV" sz="2000" dirty="0" err="1">
                <a:sym typeface="Wingdings" panose="05000000000000000000" pitchFamily="2" charset="2"/>
              </a:rPr>
              <a:t>Pašvērtēšana</a:t>
            </a:r>
            <a:r>
              <a:rPr lang="lv-LV" sz="2000" dirty="0">
                <a:sym typeface="Wingdings" panose="05000000000000000000" pitchFamily="2" charset="2"/>
              </a:rPr>
              <a:t> pēc stundu novadīšanas. Pedagogiem iesniegt vienu nedēļu pēc stundu novadīšanas.  </a:t>
            </a:r>
          </a:p>
          <a:p>
            <a:pPr lvl="1"/>
            <a:endParaRPr lang="lv-LV" sz="2000" dirty="0">
              <a:sym typeface="Wingdings" panose="05000000000000000000" pitchFamily="2" charset="2"/>
            </a:endParaRPr>
          </a:p>
          <a:p>
            <a:pPr lvl="1"/>
            <a:endParaRPr lang="lv-LV" sz="1300" dirty="0"/>
          </a:p>
        </p:txBody>
      </p:sp>
    </p:spTree>
    <p:extLst>
      <p:ext uri="{BB962C8B-B14F-4D97-AF65-F5344CB8AC3E}">
        <p14:creationId xmlns:p14="http://schemas.microsoft.com/office/powerpoint/2010/main" val="1588113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5F7F90F-6FAE-2AAA-6ED6-F8C98277E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3583615" cy="4482819"/>
          </a:xfrm>
        </p:spPr>
        <p:txBody>
          <a:bodyPr>
            <a:normAutofit/>
          </a:bodyPr>
          <a:lstStyle/>
          <a:p>
            <a:r>
              <a:rPr lang="lv-LV" sz="3400"/>
              <a:t>Sadarbību iespējas, īstenojot </a:t>
            </a:r>
            <a:r>
              <a:rPr lang="lv-LV" sz="3400" err="1"/>
              <a:t>starpdisciplinaritāti</a:t>
            </a:r>
            <a:r>
              <a:rPr lang="lv-LV" sz="3400"/>
              <a:t>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27792F8-878D-42C9-A9B8-64640A990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5199" y="475989"/>
            <a:ext cx="7416801" cy="6382010"/>
          </a:xfrm>
          <a:custGeom>
            <a:avLst/>
            <a:gdLst>
              <a:gd name="connsiteX0" fmla="*/ 4443157 w 7416801"/>
              <a:gd name="connsiteY0" fmla="*/ 0 h 6382010"/>
              <a:gd name="connsiteX1" fmla="*/ 7370974 w 7416801"/>
              <a:gd name="connsiteY1" fmla="*/ 1100993 h 6382010"/>
              <a:gd name="connsiteX2" fmla="*/ 7416801 w 7416801"/>
              <a:gd name="connsiteY2" fmla="*/ 1143399 h 6382010"/>
              <a:gd name="connsiteX3" fmla="*/ 7416801 w 7416801"/>
              <a:gd name="connsiteY3" fmla="*/ 6382010 h 6382010"/>
              <a:gd name="connsiteX4" fmla="*/ 450028 w 7416801"/>
              <a:gd name="connsiteY4" fmla="*/ 6382010 h 6382010"/>
              <a:gd name="connsiteX5" fmla="*/ 349165 w 7416801"/>
              <a:gd name="connsiteY5" fmla="*/ 6172634 h 6382010"/>
              <a:gd name="connsiteX6" fmla="*/ 0 w 7416801"/>
              <a:gd name="connsiteY6" fmla="*/ 4443157 h 6382010"/>
              <a:gd name="connsiteX7" fmla="*/ 4443157 w 7416801"/>
              <a:gd name="connsiteY7" fmla="*/ 0 h 6382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16801" h="6382010">
                <a:moveTo>
                  <a:pt x="4443157" y="0"/>
                </a:moveTo>
                <a:cubicBezTo>
                  <a:pt x="5564661" y="0"/>
                  <a:pt x="6589116" y="415514"/>
                  <a:pt x="7370974" y="1100993"/>
                </a:cubicBezTo>
                <a:lnTo>
                  <a:pt x="7416801" y="1143399"/>
                </a:lnTo>
                <a:lnTo>
                  <a:pt x="7416801" y="6382010"/>
                </a:lnTo>
                <a:lnTo>
                  <a:pt x="450028" y="6382010"/>
                </a:lnTo>
                <a:lnTo>
                  <a:pt x="349165" y="6172634"/>
                </a:lnTo>
                <a:cubicBezTo>
                  <a:pt x="124330" y="5641063"/>
                  <a:pt x="0" y="5056630"/>
                  <a:pt x="0" y="4443157"/>
                </a:cubicBezTo>
                <a:cubicBezTo>
                  <a:pt x="0" y="1989269"/>
                  <a:pt x="1989269" y="0"/>
                  <a:pt x="4443157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BE6D762-B0B7-4760-8ACF-73EC11AB9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3153" y="743943"/>
            <a:ext cx="7148847" cy="6114057"/>
          </a:xfrm>
          <a:custGeom>
            <a:avLst/>
            <a:gdLst>
              <a:gd name="connsiteX0" fmla="*/ 4175203 w 7148847"/>
              <a:gd name="connsiteY0" fmla="*/ 0 h 6114057"/>
              <a:gd name="connsiteX1" fmla="*/ 6982515 w 7148847"/>
              <a:gd name="connsiteY1" fmla="*/ 1084642 h 6114057"/>
              <a:gd name="connsiteX2" fmla="*/ 7148847 w 7148847"/>
              <a:gd name="connsiteY2" fmla="*/ 1245129 h 6114057"/>
              <a:gd name="connsiteX3" fmla="*/ 7148847 w 7148847"/>
              <a:gd name="connsiteY3" fmla="*/ 6114057 h 6114057"/>
              <a:gd name="connsiteX4" fmla="*/ 479215 w 7148847"/>
              <a:gd name="connsiteY4" fmla="*/ 6114057 h 6114057"/>
              <a:gd name="connsiteX5" fmla="*/ 328108 w 7148847"/>
              <a:gd name="connsiteY5" fmla="*/ 5800381 h 6114057"/>
              <a:gd name="connsiteX6" fmla="*/ 0 w 7148847"/>
              <a:gd name="connsiteY6" fmla="*/ 4175203 h 6114057"/>
              <a:gd name="connsiteX7" fmla="*/ 4175203 w 7148847"/>
              <a:gd name="connsiteY7" fmla="*/ 0 h 611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48847" h="6114057">
                <a:moveTo>
                  <a:pt x="4175203" y="0"/>
                </a:moveTo>
                <a:cubicBezTo>
                  <a:pt x="5256094" y="0"/>
                  <a:pt x="6241052" y="410735"/>
                  <a:pt x="6982515" y="1084642"/>
                </a:cubicBezTo>
                <a:lnTo>
                  <a:pt x="7148847" y="1245129"/>
                </a:lnTo>
                <a:lnTo>
                  <a:pt x="7148847" y="6114057"/>
                </a:lnTo>
                <a:lnTo>
                  <a:pt x="479215" y="6114057"/>
                </a:lnTo>
                <a:lnTo>
                  <a:pt x="328108" y="5800381"/>
                </a:lnTo>
                <a:cubicBezTo>
                  <a:pt x="116832" y="5300866"/>
                  <a:pt x="0" y="4751678"/>
                  <a:pt x="0" y="4175203"/>
                </a:cubicBezTo>
                <a:cubicBezTo>
                  <a:pt x="0" y="1869302"/>
                  <a:pt x="1869302" y="0"/>
                  <a:pt x="4175203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abula 8">
            <a:extLst>
              <a:ext uri="{FF2B5EF4-FFF2-40B4-BE49-F238E27FC236}">
                <a16:creationId xmlns:a16="http://schemas.microsoft.com/office/drawing/2014/main" id="{BE92D99F-E801-57A6-330A-795AC60ADE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799822"/>
              </p:ext>
            </p:extLst>
          </p:nvPr>
        </p:nvGraphicFramePr>
        <p:xfrm>
          <a:off x="5843752" y="3167733"/>
          <a:ext cx="6137770" cy="243428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21237">
                  <a:extLst>
                    <a:ext uri="{9D8B030D-6E8A-4147-A177-3AD203B41FA5}">
                      <a16:colId xmlns:a16="http://schemas.microsoft.com/office/drawing/2014/main" val="1420277101"/>
                    </a:ext>
                  </a:extLst>
                </a:gridCol>
                <a:gridCol w="2034043">
                  <a:extLst>
                    <a:ext uri="{9D8B030D-6E8A-4147-A177-3AD203B41FA5}">
                      <a16:colId xmlns:a16="http://schemas.microsoft.com/office/drawing/2014/main" val="2337122799"/>
                    </a:ext>
                  </a:extLst>
                </a:gridCol>
                <a:gridCol w="1219408">
                  <a:extLst>
                    <a:ext uri="{9D8B030D-6E8A-4147-A177-3AD203B41FA5}">
                      <a16:colId xmlns:a16="http://schemas.microsoft.com/office/drawing/2014/main" val="1071758365"/>
                    </a:ext>
                  </a:extLst>
                </a:gridCol>
                <a:gridCol w="1563082">
                  <a:extLst>
                    <a:ext uri="{9D8B030D-6E8A-4147-A177-3AD203B41FA5}">
                      <a16:colId xmlns:a16="http://schemas.microsoft.com/office/drawing/2014/main" val="1229582494"/>
                    </a:ext>
                  </a:extLst>
                </a:gridCol>
              </a:tblGrid>
              <a:tr h="811427">
                <a:tc>
                  <a:txBody>
                    <a:bodyPr/>
                    <a:lstStyle/>
                    <a:p>
                      <a:r>
                        <a:rPr lang="lv-LV" sz="2000" dirty="0">
                          <a:solidFill>
                            <a:schemeClr val="bg1"/>
                          </a:solidFill>
                        </a:rPr>
                        <a:t>Kultūras joma</a:t>
                      </a:r>
                    </a:p>
                  </a:txBody>
                  <a:tcPr marL="76665" marR="76665" marT="38332" marB="38332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dirty="0">
                          <a:solidFill>
                            <a:schemeClr val="bg1"/>
                          </a:solidFill>
                        </a:rPr>
                        <a:t>Zinātne</a:t>
                      </a:r>
                    </a:p>
                  </a:txBody>
                  <a:tcPr marL="76665" marR="76665" marT="38332" marB="38332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2000">
                          <a:solidFill>
                            <a:schemeClr val="bg1"/>
                          </a:solidFill>
                        </a:rPr>
                        <a:t>Valodu joma</a:t>
                      </a:r>
                    </a:p>
                  </a:txBody>
                  <a:tcPr marL="76665" marR="76665" marT="38332" marB="38332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dirty="0">
                          <a:solidFill>
                            <a:schemeClr val="bg1"/>
                          </a:solidFill>
                        </a:rPr>
                        <a:t>Sākumskola</a:t>
                      </a:r>
                    </a:p>
                  </a:txBody>
                  <a:tcPr marL="76665" marR="76665" marT="38332" marB="38332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73025"/>
                  </a:ext>
                </a:extLst>
              </a:tr>
              <a:tr h="811427">
                <a:tc>
                  <a:txBody>
                    <a:bodyPr/>
                    <a:lstStyle/>
                    <a:p>
                      <a:r>
                        <a:rPr lang="lv-LV" sz="1500"/>
                        <a:t>X (vēsture)</a:t>
                      </a:r>
                    </a:p>
                  </a:txBody>
                  <a:tcPr marL="76665" marR="76665" marT="38332" marB="38332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500" dirty="0"/>
                        <a:t>X (</a:t>
                      </a:r>
                      <a:r>
                        <a:rPr lang="lv-LV" sz="1500" dirty="0" err="1"/>
                        <a:t>dabaszinības</a:t>
                      </a:r>
                      <a:r>
                        <a:rPr lang="lv-LV" sz="1500" dirty="0"/>
                        <a:t>)</a:t>
                      </a:r>
                    </a:p>
                  </a:txBody>
                  <a:tcPr marL="76665" marR="76665" marT="38332" marB="38332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500"/>
                        <a:t>X (angļu valoda)</a:t>
                      </a:r>
                    </a:p>
                  </a:txBody>
                  <a:tcPr marL="76665" marR="76665" marT="38332" marB="38332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lv-LV" sz="1500"/>
                    </a:p>
                  </a:txBody>
                  <a:tcPr marL="76665" marR="76665" marT="38332" marB="38332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425875"/>
                  </a:ext>
                </a:extLst>
              </a:tr>
              <a:tr h="811427">
                <a:tc>
                  <a:txBody>
                    <a:bodyPr/>
                    <a:lstStyle/>
                    <a:p>
                      <a:r>
                        <a:rPr lang="lv-LV" sz="1500"/>
                        <a:t>X (vizuālā māksla)</a:t>
                      </a:r>
                    </a:p>
                  </a:txBody>
                  <a:tcPr marL="76665" marR="76665" marT="38332" marB="38332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500" dirty="0"/>
                        <a:t>X (fizika)</a:t>
                      </a:r>
                    </a:p>
                  </a:txBody>
                  <a:tcPr marL="76665" marR="76665" marT="38332" marB="38332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500" dirty="0"/>
                        <a:t>X (krievu valoda) </a:t>
                      </a:r>
                    </a:p>
                  </a:txBody>
                  <a:tcPr marL="76665" marR="76665" marT="38332" marB="38332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lv-LV" sz="1500" dirty="0"/>
                    </a:p>
                  </a:txBody>
                  <a:tcPr marL="76665" marR="76665" marT="38332" marB="38332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40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702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Triangle 71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3C44D7B5-45CF-6F0A-3518-C924A1403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7" y="1188637"/>
            <a:ext cx="3079326" cy="1597228"/>
          </a:xfrm>
        </p:spPr>
        <p:txBody>
          <a:bodyPr>
            <a:normAutofit fontScale="90000"/>
          </a:bodyPr>
          <a:lstStyle/>
          <a:p>
            <a:r>
              <a:rPr lang="lv-LV" sz="6000" dirty="0"/>
              <a:t>Kas esmu es? </a:t>
            </a:r>
          </a:p>
        </p:txBody>
      </p:sp>
      <p:pic>
        <p:nvPicPr>
          <p:cNvPr id="5" name="Attēls 4" descr="Attēls, kurā ir apģērbs&#10;&#10;Apraksts ģenerēts automātiski">
            <a:extLst>
              <a:ext uri="{FF2B5EF4-FFF2-40B4-BE49-F238E27FC236}">
                <a16:creationId xmlns:a16="http://schemas.microsoft.com/office/drawing/2014/main" id="{7901BDEF-4C14-B716-ED9D-958BCC076A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r="-2" b="-2"/>
          <a:stretch/>
        </p:blipFill>
        <p:spPr>
          <a:xfrm>
            <a:off x="1578017" y="3018327"/>
            <a:ext cx="2624665" cy="2728198"/>
          </a:xfrm>
          <a:prstGeom prst="rect">
            <a:avLst/>
          </a:prstGeom>
        </p:spPr>
      </p:pic>
      <p:graphicFrame>
        <p:nvGraphicFramePr>
          <p:cNvPr id="7" name="Satura vietturis 2">
            <a:extLst>
              <a:ext uri="{FF2B5EF4-FFF2-40B4-BE49-F238E27FC236}">
                <a16:creationId xmlns:a16="http://schemas.microsoft.com/office/drawing/2014/main" id="{E7761EA5-1F68-1EEF-100A-B8FFE4E81E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448949"/>
              </p:ext>
            </p:extLst>
          </p:nvPr>
        </p:nvGraphicFramePr>
        <p:xfrm>
          <a:off x="4435366" y="830318"/>
          <a:ext cx="6747641" cy="5223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9443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96B80271-AB52-4E69-AC06-92D993A02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72560" y="323519"/>
            <a:ext cx="6096001" cy="6212748"/>
          </a:xfrm>
          <a:custGeom>
            <a:avLst/>
            <a:gdLst>
              <a:gd name="connsiteX0" fmla="*/ 0 w 6096001"/>
              <a:gd name="connsiteY0" fmla="*/ 0 h 6212748"/>
              <a:gd name="connsiteX1" fmla="*/ 1772102 w 6096001"/>
              <a:gd name="connsiteY1" fmla="*/ 0 h 6212748"/>
              <a:gd name="connsiteX2" fmla="*/ 2514601 w 6096001"/>
              <a:gd name="connsiteY2" fmla="*/ 0 h 6212748"/>
              <a:gd name="connsiteX3" fmla="*/ 2514603 w 6096001"/>
              <a:gd name="connsiteY3" fmla="*/ 0 h 6212748"/>
              <a:gd name="connsiteX4" fmla="*/ 6096001 w 6096001"/>
              <a:gd name="connsiteY4" fmla="*/ 0 h 6212748"/>
              <a:gd name="connsiteX5" fmla="*/ 6096001 w 6096001"/>
              <a:gd name="connsiteY5" fmla="*/ 2864954 h 6212748"/>
              <a:gd name="connsiteX6" fmla="*/ 2652556 w 6096001"/>
              <a:gd name="connsiteY6" fmla="*/ 6212748 h 6212748"/>
              <a:gd name="connsiteX7" fmla="*/ 1772102 w 6096001"/>
              <a:gd name="connsiteY7" fmla="*/ 6212748 h 6212748"/>
              <a:gd name="connsiteX8" fmla="*/ 1772102 w 6096001"/>
              <a:gd name="connsiteY8" fmla="*/ 6210962 h 6212748"/>
              <a:gd name="connsiteX9" fmla="*/ 0 w 6096001"/>
              <a:gd name="connsiteY9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1" h="6212748">
                <a:moveTo>
                  <a:pt x="0" y="0"/>
                </a:moveTo>
                <a:lnTo>
                  <a:pt x="1772102" y="0"/>
                </a:lnTo>
                <a:lnTo>
                  <a:pt x="2514601" y="0"/>
                </a:lnTo>
                <a:lnTo>
                  <a:pt x="2514603" y="0"/>
                </a:lnTo>
                <a:lnTo>
                  <a:pt x="6096001" y="0"/>
                </a:lnTo>
                <a:lnTo>
                  <a:pt x="6096001" y="2864954"/>
                </a:lnTo>
                <a:lnTo>
                  <a:pt x="2652556" y="6212748"/>
                </a:lnTo>
                <a:lnTo>
                  <a:pt x="1772102" y="6212748"/>
                </a:lnTo>
                <a:lnTo>
                  <a:pt x="1772102" y="6210962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ight Triangle 18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4D233ACE-F3A1-4543-B9F4-425DDA579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A5D7F-E86D-44E6-80B2-F5BBF919B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99" y="1188637"/>
            <a:ext cx="4281029" cy="4480726"/>
          </a:xfrm>
        </p:spPr>
        <p:txBody>
          <a:bodyPr>
            <a:normAutofit/>
          </a:bodyPr>
          <a:lstStyle/>
          <a:p>
            <a:pPr algn="r"/>
            <a:r>
              <a:rPr lang="lv-LV" sz="6600" dirty="0"/>
              <a:t>Pārraudzība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A2380-0AF2-4EFA-A9E5-82C64A0C1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2559" y="1397876"/>
            <a:ext cx="6096001" cy="4271487"/>
          </a:xfrm>
        </p:spPr>
        <p:txBody>
          <a:bodyPr anchor="ctr">
            <a:normAutofit fontScale="92500" lnSpcReduction="20000"/>
          </a:bodyPr>
          <a:lstStyle/>
          <a:p>
            <a:r>
              <a:rPr lang="lv-LV" sz="2600" dirty="0"/>
              <a:t>Katru nedēļu būs pieejams pārraudzības plāns (stundu vērošana) skolotāju istabā. </a:t>
            </a:r>
          </a:p>
          <a:p>
            <a:r>
              <a:rPr lang="lv-LV" sz="2600" dirty="0"/>
              <a:t>Refleksija un pašvērtējums uzreiz pēc atklātās stundas vērošanas.</a:t>
            </a:r>
          </a:p>
          <a:p>
            <a:r>
              <a:rPr lang="lv-LV" sz="2600" dirty="0"/>
              <a:t>Mācīšanās konsultanti pieejami mūsu skolā: </a:t>
            </a:r>
          </a:p>
          <a:p>
            <a:pPr marL="0" indent="0">
              <a:buNone/>
            </a:pPr>
            <a:r>
              <a:rPr lang="lv-LV" sz="2600" dirty="0"/>
              <a:t>1) Žanna Žuravļova			</a:t>
            </a:r>
          </a:p>
          <a:p>
            <a:pPr marL="0" indent="0">
              <a:buNone/>
            </a:pPr>
            <a:r>
              <a:rPr lang="lv-LV" sz="2600" dirty="0"/>
              <a:t>2) Jūlija </a:t>
            </a:r>
            <a:r>
              <a:rPr lang="lv-LV" sz="2600" dirty="0" err="1"/>
              <a:t>Žandarova</a:t>
            </a:r>
            <a:endParaRPr lang="lv-LV" sz="2600" dirty="0"/>
          </a:p>
          <a:p>
            <a:pPr marL="0" indent="0">
              <a:buNone/>
            </a:pPr>
            <a:r>
              <a:rPr lang="lv-LV" sz="2600" dirty="0"/>
              <a:t>3) Ļubova – </a:t>
            </a:r>
            <a:r>
              <a:rPr lang="lv-LV" sz="2600" dirty="0" err="1"/>
              <a:t>Bogdanova</a:t>
            </a:r>
            <a:r>
              <a:rPr lang="lv-LV" sz="2600" dirty="0"/>
              <a:t> Židkova</a:t>
            </a:r>
          </a:p>
          <a:p>
            <a:pPr marL="0" indent="0">
              <a:buNone/>
            </a:pPr>
            <a:r>
              <a:rPr lang="lv-LV" sz="2600" dirty="0"/>
              <a:t>4) Irina </a:t>
            </a:r>
            <a:r>
              <a:rPr lang="lv-LV" sz="2600" dirty="0" err="1"/>
              <a:t>Beļacka</a:t>
            </a:r>
            <a:r>
              <a:rPr lang="lv-LV" sz="2600" dirty="0"/>
              <a:t> (mācās). </a:t>
            </a:r>
          </a:p>
          <a:p>
            <a:pPr marL="0" indent="0">
              <a:buNone/>
            </a:pPr>
            <a:endParaRPr lang="lv-LV" sz="1400" dirty="0"/>
          </a:p>
          <a:p>
            <a:pPr marL="0" indent="0">
              <a:buNone/>
            </a:pPr>
            <a:endParaRPr lang="lv-LV" sz="1400" dirty="0"/>
          </a:p>
          <a:p>
            <a:pPr marL="0" indent="0">
              <a:buNone/>
            </a:pPr>
            <a:r>
              <a:rPr lang="lv-LV" sz="3500" dirty="0"/>
              <a:t>SEMINĀRS- PIELIETOŠANA</a:t>
            </a:r>
          </a:p>
          <a:p>
            <a:endParaRPr lang="lv-LV" sz="1400" dirty="0"/>
          </a:p>
        </p:txBody>
      </p:sp>
    </p:spTree>
    <p:extLst>
      <p:ext uri="{BB962C8B-B14F-4D97-AF65-F5344CB8AC3E}">
        <p14:creationId xmlns:p14="http://schemas.microsoft.com/office/powerpoint/2010/main" val="1263633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B078A90F-6E66-91B2-D286-20843348E5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1A46345B-DAB4-F5A4-A77B-A7D42F76F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lv-LV"/>
              <a:t>Lūdzu iesniegt savlaicīgi</a:t>
            </a:r>
          </a:p>
        </p:txBody>
      </p:sp>
      <p:graphicFrame>
        <p:nvGraphicFramePr>
          <p:cNvPr id="5" name="Satura vietturis 2">
            <a:extLst>
              <a:ext uri="{FF2B5EF4-FFF2-40B4-BE49-F238E27FC236}">
                <a16:creationId xmlns:a16="http://schemas.microsoft.com/office/drawing/2014/main" id="{B26F808C-E3FA-9D86-26EC-2102663236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2246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1540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2960E-D8CF-4859-BCA9-0F983642C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lv-LV" sz="4000" dirty="0"/>
              <a:t>Tematiskie plāni, ieteikumi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38749A0-9520-A32E-D331-311B91F748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322462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895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D0369-30DF-4601-8B6E-7268845A0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lv-LV" sz="4000"/>
              <a:t>Diagnosticējošie darbi		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E6154-4275-48B6-86D1-6415C9224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8024"/>
            <a:ext cx="10515600" cy="3694176"/>
          </a:xfrm>
        </p:spPr>
        <p:txBody>
          <a:bodyPr>
            <a:normAutofit/>
          </a:bodyPr>
          <a:lstStyle/>
          <a:p>
            <a:r>
              <a:rPr lang="lv-LV" sz="2200"/>
              <a:t>Ņemt no skola2030! </a:t>
            </a:r>
          </a:p>
          <a:p>
            <a:endParaRPr lang="lv-LV" sz="2200"/>
          </a:p>
        </p:txBody>
      </p:sp>
    </p:spTree>
    <p:extLst>
      <p:ext uri="{BB962C8B-B14F-4D97-AF65-F5344CB8AC3E}">
        <p14:creationId xmlns:p14="http://schemas.microsoft.com/office/powerpoint/2010/main" val="2278938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917E032B-14A3-65D8-AE95-AE4B2D25A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4633B44-E19F-46AD-3167-B1F56DC39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v-LV" sz="2400" dirty="0"/>
          </a:p>
          <a:p>
            <a:pPr marL="0" indent="0">
              <a:buNone/>
            </a:pPr>
            <a:endParaRPr lang="lv-LV" sz="2400" dirty="0"/>
          </a:p>
          <a:p>
            <a:pPr marL="0" indent="0">
              <a:buNone/>
            </a:pPr>
            <a:endParaRPr lang="lv-LV" sz="2400" dirty="0"/>
          </a:p>
          <a:p>
            <a:pPr marL="0" indent="0">
              <a:buNone/>
            </a:pPr>
            <a:r>
              <a:rPr lang="lv-LV" sz="2400" dirty="0"/>
              <a:t>			Paldies par uzmanību! </a:t>
            </a:r>
          </a:p>
          <a:p>
            <a:pPr marL="0" indent="0">
              <a:buNone/>
            </a:pPr>
            <a:r>
              <a:rPr lang="lv-LV" sz="2400" dirty="0"/>
              <a:t>				JAUTĀJUMI? </a:t>
            </a:r>
          </a:p>
        </p:txBody>
      </p:sp>
    </p:spTree>
    <p:extLst>
      <p:ext uri="{BB962C8B-B14F-4D97-AF65-F5344CB8AC3E}">
        <p14:creationId xmlns:p14="http://schemas.microsoft.com/office/powerpoint/2010/main" val="2274266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BC01B647-4BE8-D52A-1A91-C2B1A9A20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Mainot ērto, ievalkāto kurpju pāri uz jaunu, mēs varam augt. </a:t>
            </a:r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ttēls 4" descr="Attēls, kurā ir apģērbs, grīda, apavi, iekštelpa&#10;&#10;Apraksts ģenerēts automātiski">
            <a:extLst>
              <a:ext uri="{FF2B5EF4-FFF2-40B4-BE49-F238E27FC236}">
                <a16:creationId xmlns:a16="http://schemas.microsoft.com/office/drawing/2014/main" id="{3062CC7F-CBC5-987C-0F8A-4566FF0E0A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8" r="2" b="1639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830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74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93DD60-9C0D-43F3-9AF4-A49FCBA6D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32" y="2074362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Skolas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attīstības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prioritātes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5EE6394D-08E8-D01D-D11F-1FBBF034E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837" y="1142263"/>
            <a:ext cx="9856163" cy="504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38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reeform: Shape 3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Satura vietturis 11">
            <a:extLst>
              <a:ext uri="{FF2B5EF4-FFF2-40B4-BE49-F238E27FC236}">
                <a16:creationId xmlns:a16="http://schemas.microsoft.com/office/drawing/2014/main" id="{D49E8858-7993-EA04-6C6C-0496DE587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70" y="93389"/>
            <a:ext cx="9275168" cy="6562182"/>
          </a:xfrm>
          <a:prstGeom prst="rect">
            <a:avLst/>
          </a:prstGeom>
          <a:ln>
            <a:noFill/>
          </a:ln>
        </p:spPr>
      </p:pic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84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7FBBEC6-E247-2CE9-B602-E52FEA73B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Attīstības plāna struktūra </a:t>
            </a:r>
          </a:p>
        </p:txBody>
      </p:sp>
      <p:graphicFrame>
        <p:nvGraphicFramePr>
          <p:cNvPr id="7" name="Satura vietturis 6">
            <a:extLst>
              <a:ext uri="{FF2B5EF4-FFF2-40B4-BE49-F238E27FC236}">
                <a16:creationId xmlns:a16="http://schemas.microsoft.com/office/drawing/2014/main" id="{55BBC6C7-83AF-AD6A-4077-137BC4F464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1434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3209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1AB136-A624-43E0-A86D-3BABBD49E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Vērtēšanas kārtības aktualitātes 2023./2024.m.g.</a:t>
            </a:r>
          </a:p>
        </p:txBody>
      </p:sp>
      <p:graphicFrame>
        <p:nvGraphicFramePr>
          <p:cNvPr id="35" name="Content Placeholder 2">
            <a:extLst>
              <a:ext uri="{FF2B5EF4-FFF2-40B4-BE49-F238E27FC236}">
                <a16:creationId xmlns:a16="http://schemas.microsoft.com/office/drawing/2014/main" id="{9CE9D182-6D0A-2564-10D0-896689E5F8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551973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6629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425B0E-DC6E-7A40-B5B6-45E5FB128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Jautājumu grūtības pakāpe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85C8E-2E79-FC4C-BB0C-2F9E7384D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0855" y="1412489"/>
            <a:ext cx="3427283" cy="4363844"/>
          </a:xfrm>
        </p:spPr>
        <p:txBody>
          <a:bodyPr vert="horz" lIns="91440" tIns="45720" rIns="91440" bIns="45720" rtlCol="0">
            <a:normAutofit/>
          </a:bodyPr>
          <a:lstStyle/>
          <a:p>
            <a:pPr marL="76200"/>
            <a:r>
              <a:rPr lang="en-US" sz="2000"/>
              <a:t>Kas ir Brunejas galvaspilsēta?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7B8CF9B-A915-FC44-93BA-8D26563958B5}"/>
              </a:ext>
            </a:extLst>
          </p:cNvPr>
          <p:cNvSpPr txBox="1">
            <a:spLocks/>
          </p:cNvSpPr>
          <p:nvPr/>
        </p:nvSpPr>
        <p:spPr>
          <a:xfrm>
            <a:off x="8451604" y="1412489"/>
            <a:ext cx="3197701" cy="4363844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Brunejas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galvaspilsēta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588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Rīga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588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Viļņa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588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Tallina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5588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Bandarseribegavana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11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22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Virsraksts 1">
            <a:extLst>
              <a:ext uri="{FF2B5EF4-FFF2-40B4-BE49-F238E27FC236}">
                <a16:creationId xmlns:a16="http://schemas.microsoft.com/office/drawing/2014/main" id="{18AA7230-3BE6-DFC8-472A-EFB53E40A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lv-LV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MK noteikumu grozījumi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Satura vietturis 4">
            <a:extLst>
              <a:ext uri="{FF2B5EF4-FFF2-40B4-BE49-F238E27FC236}">
                <a16:creationId xmlns:a16="http://schemas.microsoft.com/office/drawing/2014/main" id="{CB144876-DDEC-D4E2-EFB7-6B33DB748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9199" y="656355"/>
            <a:ext cx="7225132" cy="55452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6" name="Rokraksts 5">
                <a:extLst>
                  <a:ext uri="{FF2B5EF4-FFF2-40B4-BE49-F238E27FC236}">
                    <a16:creationId xmlns:a16="http://schemas.microsoft.com/office/drawing/2014/main" id="{7F901082-CA23-B152-71B5-A30BB3054031}"/>
                  </a:ext>
                </a:extLst>
              </p14:cNvPr>
              <p14:cNvContentPartPr/>
              <p14:nvPr/>
            </p14:nvContentPartPr>
            <p14:xfrm>
              <a:off x="4802714" y="1901975"/>
              <a:ext cx="360" cy="360"/>
            </p14:xfrm>
          </p:contentPart>
        </mc:Choice>
        <mc:Fallback xmlns="">
          <p:pic>
            <p:nvPicPr>
              <p:cNvPr id="6" name="Rokraksts 5">
                <a:extLst>
                  <a:ext uri="{FF2B5EF4-FFF2-40B4-BE49-F238E27FC236}">
                    <a16:creationId xmlns:a16="http://schemas.microsoft.com/office/drawing/2014/main" id="{7F901082-CA23-B152-71B5-A30BB30540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67074" y="1686335"/>
                <a:ext cx="72000" cy="43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a 36">
            <a:extLst>
              <a:ext uri="{FF2B5EF4-FFF2-40B4-BE49-F238E27FC236}">
                <a16:creationId xmlns:a16="http://schemas.microsoft.com/office/drawing/2014/main" id="{9EDE6A60-D938-1747-D708-782CCF0399ED}"/>
              </a:ext>
            </a:extLst>
          </p:cNvPr>
          <p:cNvGrpSpPr/>
          <p:nvPr/>
        </p:nvGrpSpPr>
        <p:grpSpPr>
          <a:xfrm>
            <a:off x="4130234" y="2049215"/>
            <a:ext cx="882720" cy="32040"/>
            <a:chOff x="4130234" y="2049215"/>
            <a:chExt cx="882720" cy="3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Rokraksts 8">
                  <a:extLst>
                    <a:ext uri="{FF2B5EF4-FFF2-40B4-BE49-F238E27FC236}">
                      <a16:creationId xmlns:a16="http://schemas.microsoft.com/office/drawing/2014/main" id="{17656630-CC80-8114-A4E5-623026E151AE}"/>
                    </a:ext>
                  </a:extLst>
                </p14:cNvPr>
                <p14:cNvContentPartPr/>
                <p14:nvPr/>
              </p14:nvContentPartPr>
              <p14:xfrm>
                <a:off x="4245794" y="2080895"/>
                <a:ext cx="360" cy="360"/>
              </p14:xfrm>
            </p:contentPart>
          </mc:Choice>
          <mc:Fallback xmlns="">
            <p:pic>
              <p:nvPicPr>
                <p:cNvPr id="9" name="Rokraksts 8">
                  <a:extLst>
                    <a:ext uri="{FF2B5EF4-FFF2-40B4-BE49-F238E27FC236}">
                      <a16:creationId xmlns:a16="http://schemas.microsoft.com/office/drawing/2014/main" id="{17656630-CC80-8114-A4E5-623026E151A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28154" y="206289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Rokraksts 10">
                  <a:extLst>
                    <a:ext uri="{FF2B5EF4-FFF2-40B4-BE49-F238E27FC236}">
                      <a16:creationId xmlns:a16="http://schemas.microsoft.com/office/drawing/2014/main" id="{A8CF9AE4-2FA2-A20F-1B19-F9F07338EB86}"/>
                    </a:ext>
                  </a:extLst>
                </p14:cNvPr>
                <p14:cNvContentPartPr/>
                <p14:nvPr/>
              </p14:nvContentPartPr>
              <p14:xfrm>
                <a:off x="4130234" y="2049215"/>
                <a:ext cx="882720" cy="22680"/>
              </p14:xfrm>
            </p:contentPart>
          </mc:Choice>
          <mc:Fallback xmlns="">
            <p:pic>
              <p:nvPicPr>
                <p:cNvPr id="11" name="Rokraksts 10">
                  <a:extLst>
                    <a:ext uri="{FF2B5EF4-FFF2-40B4-BE49-F238E27FC236}">
                      <a16:creationId xmlns:a16="http://schemas.microsoft.com/office/drawing/2014/main" id="{A8CF9AE4-2FA2-A20F-1B19-F9F07338EB8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112594" y="2031215"/>
                  <a:ext cx="918360" cy="5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Rokraksts 12">
                <a:extLst>
                  <a:ext uri="{FF2B5EF4-FFF2-40B4-BE49-F238E27FC236}">
                    <a16:creationId xmlns:a16="http://schemas.microsoft.com/office/drawing/2014/main" id="{4DEEFB7C-FBBE-F871-523F-387446327D0D}"/>
                  </a:ext>
                </a:extLst>
              </p14:cNvPr>
              <p14:cNvContentPartPr/>
              <p14:nvPr/>
            </p14:nvContentPartPr>
            <p14:xfrm>
              <a:off x="4298354" y="2931935"/>
              <a:ext cx="360" cy="360"/>
            </p14:xfrm>
          </p:contentPart>
        </mc:Choice>
        <mc:Fallback xmlns="">
          <p:pic>
            <p:nvPicPr>
              <p:cNvPr id="13" name="Rokraksts 12">
                <a:extLst>
                  <a:ext uri="{FF2B5EF4-FFF2-40B4-BE49-F238E27FC236}">
                    <a16:creationId xmlns:a16="http://schemas.microsoft.com/office/drawing/2014/main" id="{4DEEFB7C-FBBE-F871-523F-387446327D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80354" y="291429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Rokraksts 16">
                <a:extLst>
                  <a:ext uri="{FF2B5EF4-FFF2-40B4-BE49-F238E27FC236}">
                    <a16:creationId xmlns:a16="http://schemas.microsoft.com/office/drawing/2014/main" id="{B86194FB-8CAC-B14D-BF11-9150B07C2CA9}"/>
                  </a:ext>
                </a:extLst>
              </p14:cNvPr>
              <p14:cNvContentPartPr/>
              <p14:nvPr/>
            </p14:nvContentPartPr>
            <p14:xfrm>
              <a:off x="4203674" y="2835455"/>
              <a:ext cx="1270440" cy="51480"/>
            </p14:xfrm>
          </p:contentPart>
        </mc:Choice>
        <mc:Fallback xmlns="">
          <p:pic>
            <p:nvPicPr>
              <p:cNvPr id="17" name="Rokraksts 16">
                <a:extLst>
                  <a:ext uri="{FF2B5EF4-FFF2-40B4-BE49-F238E27FC236}">
                    <a16:creationId xmlns:a16="http://schemas.microsoft.com/office/drawing/2014/main" id="{B86194FB-8CAC-B14D-BF11-9150B07C2CA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86034" y="2817815"/>
                <a:ext cx="130608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1" name="Rokraksts 40">
                <a:extLst>
                  <a:ext uri="{FF2B5EF4-FFF2-40B4-BE49-F238E27FC236}">
                    <a16:creationId xmlns:a16="http://schemas.microsoft.com/office/drawing/2014/main" id="{5745D429-72BD-A593-E60E-E4A4D3347D1D}"/>
                  </a:ext>
                </a:extLst>
              </p14:cNvPr>
              <p14:cNvContentPartPr/>
              <p14:nvPr/>
            </p14:nvContentPartPr>
            <p14:xfrm>
              <a:off x="4193594" y="4077095"/>
              <a:ext cx="1883880" cy="53280"/>
            </p14:xfrm>
          </p:contentPart>
        </mc:Choice>
        <mc:Fallback xmlns="">
          <p:pic>
            <p:nvPicPr>
              <p:cNvPr id="41" name="Rokraksts 40">
                <a:extLst>
                  <a:ext uri="{FF2B5EF4-FFF2-40B4-BE49-F238E27FC236}">
                    <a16:creationId xmlns:a16="http://schemas.microsoft.com/office/drawing/2014/main" id="{5745D429-72BD-A593-E60E-E4A4D3347D1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75594" y="4059095"/>
                <a:ext cx="19195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2" name="Rokraksts 41">
                <a:extLst>
                  <a:ext uri="{FF2B5EF4-FFF2-40B4-BE49-F238E27FC236}">
                    <a16:creationId xmlns:a16="http://schemas.microsoft.com/office/drawing/2014/main" id="{C2975E12-4E8D-26DA-6E5A-08F95D702D1F}"/>
                  </a:ext>
                </a:extLst>
              </p14:cNvPr>
              <p14:cNvContentPartPr/>
              <p14:nvPr/>
            </p14:nvContentPartPr>
            <p14:xfrm>
              <a:off x="4403474" y="5622215"/>
              <a:ext cx="1470960" cy="22680"/>
            </p14:xfrm>
          </p:contentPart>
        </mc:Choice>
        <mc:Fallback xmlns="">
          <p:pic>
            <p:nvPicPr>
              <p:cNvPr id="42" name="Rokraksts 41">
                <a:extLst>
                  <a:ext uri="{FF2B5EF4-FFF2-40B4-BE49-F238E27FC236}">
                    <a16:creationId xmlns:a16="http://schemas.microsoft.com/office/drawing/2014/main" id="{C2975E12-4E8D-26DA-6E5A-08F95D702D1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85834" y="5604215"/>
                <a:ext cx="150660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Rokraksts 42">
                <a:extLst>
                  <a:ext uri="{FF2B5EF4-FFF2-40B4-BE49-F238E27FC236}">
                    <a16:creationId xmlns:a16="http://schemas.microsoft.com/office/drawing/2014/main" id="{D598E842-507C-478A-3C42-97EE704143A4}"/>
                  </a:ext>
                </a:extLst>
              </p14:cNvPr>
              <p14:cNvContentPartPr/>
              <p14:nvPr/>
            </p14:nvContentPartPr>
            <p14:xfrm>
              <a:off x="6547634" y="5611055"/>
              <a:ext cx="4119840" cy="64800"/>
            </p14:xfrm>
          </p:contentPart>
        </mc:Choice>
        <mc:Fallback xmlns="">
          <p:pic>
            <p:nvPicPr>
              <p:cNvPr id="43" name="Rokraksts 42">
                <a:extLst>
                  <a:ext uri="{FF2B5EF4-FFF2-40B4-BE49-F238E27FC236}">
                    <a16:creationId xmlns:a16="http://schemas.microsoft.com/office/drawing/2014/main" id="{D598E842-507C-478A-3C42-97EE704143A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29634" y="5593055"/>
                <a:ext cx="4155480" cy="10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upa 48">
            <a:extLst>
              <a:ext uri="{FF2B5EF4-FFF2-40B4-BE49-F238E27FC236}">
                <a16:creationId xmlns:a16="http://schemas.microsoft.com/office/drawing/2014/main" id="{45F57109-DA0D-9255-A4DC-4FB40D76CD32}"/>
              </a:ext>
            </a:extLst>
          </p:cNvPr>
          <p:cNvGrpSpPr/>
          <p:nvPr/>
        </p:nvGrpSpPr>
        <p:grpSpPr>
          <a:xfrm>
            <a:off x="3457754" y="5318015"/>
            <a:ext cx="1224360" cy="602640"/>
            <a:chOff x="3457754" y="5318015"/>
            <a:chExt cx="1224360" cy="60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4" name="Rokraksts 43">
                  <a:extLst>
                    <a:ext uri="{FF2B5EF4-FFF2-40B4-BE49-F238E27FC236}">
                      <a16:creationId xmlns:a16="http://schemas.microsoft.com/office/drawing/2014/main" id="{09954974-2886-56FD-04EA-4C90C4FBB793}"/>
                    </a:ext>
                  </a:extLst>
                </p14:cNvPr>
                <p14:cNvContentPartPr/>
                <p14:nvPr/>
              </p14:nvContentPartPr>
              <p14:xfrm>
                <a:off x="3993434" y="5853695"/>
                <a:ext cx="688680" cy="11160"/>
              </p14:xfrm>
            </p:contentPart>
          </mc:Choice>
          <mc:Fallback xmlns="">
            <p:pic>
              <p:nvPicPr>
                <p:cNvPr id="44" name="Rokraksts 43">
                  <a:extLst>
                    <a:ext uri="{FF2B5EF4-FFF2-40B4-BE49-F238E27FC236}">
                      <a16:creationId xmlns:a16="http://schemas.microsoft.com/office/drawing/2014/main" id="{09954974-2886-56FD-04EA-4C90C4FBB79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75794" y="5835695"/>
                  <a:ext cx="724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6" name="Rokraksts 45">
                  <a:extLst>
                    <a:ext uri="{FF2B5EF4-FFF2-40B4-BE49-F238E27FC236}">
                      <a16:creationId xmlns:a16="http://schemas.microsoft.com/office/drawing/2014/main" id="{E57D704A-963C-EA20-4F04-4407684802A4}"/>
                    </a:ext>
                  </a:extLst>
                </p14:cNvPr>
                <p14:cNvContentPartPr/>
                <p14:nvPr/>
              </p14:nvContentPartPr>
              <p14:xfrm>
                <a:off x="3457754" y="5318015"/>
                <a:ext cx="16200" cy="602640"/>
              </p14:xfrm>
            </p:contentPart>
          </mc:Choice>
          <mc:Fallback xmlns="">
            <p:pic>
              <p:nvPicPr>
                <p:cNvPr id="46" name="Rokraksts 45">
                  <a:extLst>
                    <a:ext uri="{FF2B5EF4-FFF2-40B4-BE49-F238E27FC236}">
                      <a16:creationId xmlns:a16="http://schemas.microsoft.com/office/drawing/2014/main" id="{E57D704A-963C-EA20-4F04-4407684802A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39754" y="5300015"/>
                  <a:ext cx="51840" cy="63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8" name="Rokraksts 47">
                <a:extLst>
                  <a:ext uri="{FF2B5EF4-FFF2-40B4-BE49-F238E27FC236}">
                    <a16:creationId xmlns:a16="http://schemas.microsoft.com/office/drawing/2014/main" id="{B681FF84-B98B-236B-A229-8F0A5543467D}"/>
                  </a:ext>
                </a:extLst>
              </p14:cNvPr>
              <p14:cNvContentPartPr/>
              <p14:nvPr/>
            </p14:nvContentPartPr>
            <p14:xfrm>
              <a:off x="3468194" y="6284975"/>
              <a:ext cx="360" cy="360"/>
            </p14:xfrm>
          </p:contentPart>
        </mc:Choice>
        <mc:Fallback xmlns="">
          <p:pic>
            <p:nvPicPr>
              <p:cNvPr id="48" name="Rokraksts 47">
                <a:extLst>
                  <a:ext uri="{FF2B5EF4-FFF2-40B4-BE49-F238E27FC236}">
                    <a16:creationId xmlns:a16="http://schemas.microsoft.com/office/drawing/2014/main" id="{B681FF84-B98B-236B-A229-8F0A5543467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50194" y="6266975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6646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5254</TotalTime>
  <Words>918</Words>
  <Application>Microsoft Office PowerPoint</Application>
  <PresentationFormat>Widescreen</PresentationFormat>
  <Paragraphs>161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Raleway</vt:lpstr>
      <vt:lpstr>Times New Roman</vt:lpstr>
      <vt:lpstr>Wingdings</vt:lpstr>
      <vt:lpstr>Office Theme</vt:lpstr>
      <vt:lpstr>Mācību darba aktualitātes 2022./2023.m.g. </vt:lpstr>
      <vt:lpstr>Kas esmu es? </vt:lpstr>
      <vt:lpstr>Mainot ērto, ievalkāto kurpju pāri uz jaunu, mēs varam augt. </vt:lpstr>
      <vt:lpstr>Skolas attīstības prioritātes </vt:lpstr>
      <vt:lpstr>PowerPoint Presentation</vt:lpstr>
      <vt:lpstr>Attīstības plāna struktūra </vt:lpstr>
      <vt:lpstr>Vērtēšanas kārtības aktualitātes 2023./2024.m.g.</vt:lpstr>
      <vt:lpstr>Jautājumu grūtības pakāpe</vt:lpstr>
      <vt:lpstr>MK noteikumu grozījumi</vt:lpstr>
      <vt:lpstr>PowerPoint Presentation</vt:lpstr>
      <vt:lpstr>PowerPoint Presentation</vt:lpstr>
      <vt:lpstr>Vienota pieeja vērtējumu izteikšanai dažādos priekšmetos un vecumposmos </vt:lpstr>
      <vt:lpstr>Atzīmes princips</vt:lpstr>
      <vt:lpstr>Vērtējums jeb atzīme ir un būs daļēji subjektīva, bet ir iespējams samazināt subjektivitāti</vt:lpstr>
      <vt:lpstr>Metodiskā darba tēma 2022./2023.m.g.</vt:lpstr>
      <vt:lpstr>Pašvadīta mācīšanās. Kāds ir skolēns? Ko viņš dara? </vt:lpstr>
      <vt:lpstr>Pašvadītas mācīšanās fāzes</vt:lpstr>
      <vt:lpstr>PowerPoint Presentation</vt:lpstr>
      <vt:lpstr>Sadarbību iespējas, īstenojot starpdisciplinaritāti </vt:lpstr>
      <vt:lpstr>Pārraudzība</vt:lpstr>
      <vt:lpstr>Lūdzu iesniegt savlaicīgi</vt:lpstr>
      <vt:lpstr>Tematiskie plāni, ieteikumi</vt:lpstr>
      <vt:lpstr>Diagnosticējošie darbi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Viktorija Krongorne</dc:creator>
  <cp:lastModifiedBy>Rīgas Daugavgrīvas pamatskola</cp:lastModifiedBy>
  <cp:revision>12</cp:revision>
  <dcterms:created xsi:type="dcterms:W3CDTF">2022-08-24T10:42:14Z</dcterms:created>
  <dcterms:modified xsi:type="dcterms:W3CDTF">2022-09-19T11:11:32Z</dcterms:modified>
</cp:coreProperties>
</file>