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74" r:id="rId4"/>
    <p:sldId id="280" r:id="rId5"/>
    <p:sldId id="279" r:id="rId6"/>
    <p:sldId id="275" r:id="rId7"/>
    <p:sldId id="277" r:id="rId8"/>
    <p:sldId id="278" r:id="rId9"/>
    <p:sldId id="273" r:id="rId10"/>
    <p:sldId id="259" r:id="rId11"/>
    <p:sldId id="257" r:id="rId12"/>
    <p:sldId id="258" r:id="rId13"/>
    <p:sldId id="266" r:id="rId14"/>
    <p:sldId id="265" r:id="rId15"/>
    <p:sldId id="260" r:id="rId16"/>
    <p:sldId id="261" r:id="rId17"/>
    <p:sldId id="262" r:id="rId18"/>
    <p:sldId id="263" r:id="rId19"/>
    <p:sldId id="271" r:id="rId20"/>
    <p:sldId id="264" r:id="rId21"/>
    <p:sldId id="267" r:id="rId22"/>
    <p:sldId id="268" r:id="rId23"/>
    <p:sldId id="269" r:id="rId24"/>
    <p:sldId id="270" r:id="rId25"/>
    <p:sldId id="27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image" Target="../media/image4.jf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6.png"/><Relationship Id="rId1" Type="http://schemas.openxmlformats.org/officeDocument/2006/relationships/image" Target="../media/image4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B5F27-29D1-42BE-A61A-96100BD8F636}" type="doc">
      <dgm:prSet loTypeId="urn:microsoft.com/office/officeart/2005/8/layout/hierarchy1" loCatId="hierarchy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3AF47A87-9222-44C0-8868-A81CF73B173A}">
      <dgm:prSet/>
      <dgm:spPr/>
      <dgm:t>
        <a:bodyPr/>
        <a:lstStyle/>
        <a:p>
          <a:r>
            <a:rPr lang="lv-LV"/>
            <a:t>Kas tas ir? Lūdzu, raksturojiet. </a:t>
          </a:r>
          <a:endParaRPr lang="en-US"/>
        </a:p>
      </dgm:t>
    </dgm:pt>
    <dgm:pt modelId="{C077964A-A922-40F2-AF0C-5BCC47908779}" type="parTrans" cxnId="{687FE510-2E22-4DD4-B263-881C0812EFDA}">
      <dgm:prSet/>
      <dgm:spPr/>
      <dgm:t>
        <a:bodyPr/>
        <a:lstStyle/>
        <a:p>
          <a:endParaRPr lang="en-US"/>
        </a:p>
      </dgm:t>
    </dgm:pt>
    <dgm:pt modelId="{AC9F0B9E-D417-4986-A17A-03E839B6B7D7}" type="sibTrans" cxnId="{687FE510-2E22-4DD4-B263-881C0812EFDA}">
      <dgm:prSet/>
      <dgm:spPr/>
      <dgm:t>
        <a:bodyPr/>
        <a:lstStyle/>
        <a:p>
          <a:endParaRPr lang="en-US"/>
        </a:p>
      </dgm:t>
    </dgm:pt>
    <dgm:pt modelId="{B9872B10-9D90-4963-8761-BCC91490BEB5}">
      <dgm:prSet/>
      <dgm:spPr/>
      <dgm:t>
        <a:bodyPr/>
        <a:lstStyle/>
        <a:p>
          <a:r>
            <a:rPr lang="lv-LV"/>
            <a:t>Kad pēdējo reizi izjutāt profesionālo gandarījumu? </a:t>
          </a:r>
          <a:endParaRPr lang="en-US"/>
        </a:p>
      </dgm:t>
    </dgm:pt>
    <dgm:pt modelId="{CE4B1E95-5CAF-4933-89BA-FCC2F8AB6163}" type="parTrans" cxnId="{B9798CAA-BB24-49DC-A8BB-041A41A29E00}">
      <dgm:prSet/>
      <dgm:spPr/>
      <dgm:t>
        <a:bodyPr/>
        <a:lstStyle/>
        <a:p>
          <a:endParaRPr lang="en-US"/>
        </a:p>
      </dgm:t>
    </dgm:pt>
    <dgm:pt modelId="{B5FC388C-67BB-47C2-BA7F-6561D99B7546}" type="sibTrans" cxnId="{B9798CAA-BB24-49DC-A8BB-041A41A29E00}">
      <dgm:prSet/>
      <dgm:spPr/>
      <dgm:t>
        <a:bodyPr/>
        <a:lstStyle/>
        <a:p>
          <a:endParaRPr lang="en-US"/>
        </a:p>
      </dgm:t>
    </dgm:pt>
    <dgm:pt modelId="{C1EECD22-757B-43C9-952D-3C1665821EBB}">
      <dgm:prSet/>
      <dgm:spPr/>
      <dgm:t>
        <a:bodyPr/>
        <a:lstStyle/>
        <a:p>
          <a:r>
            <a:rPr lang="lv-LV"/>
            <a:t>Vai šī sajūta bija patīkama? Kāpēc? </a:t>
          </a:r>
          <a:endParaRPr lang="en-US"/>
        </a:p>
      </dgm:t>
    </dgm:pt>
    <dgm:pt modelId="{D21B59F6-96F3-4B96-908B-E6E1AE6907DD}" type="parTrans" cxnId="{8B6CFE6B-DB55-45E4-9631-E3923A0EA9A3}">
      <dgm:prSet/>
      <dgm:spPr/>
      <dgm:t>
        <a:bodyPr/>
        <a:lstStyle/>
        <a:p>
          <a:endParaRPr lang="en-US"/>
        </a:p>
      </dgm:t>
    </dgm:pt>
    <dgm:pt modelId="{86F8D543-B7F1-4ADA-AB0C-1C9E0CB5D6BE}" type="sibTrans" cxnId="{8B6CFE6B-DB55-45E4-9631-E3923A0EA9A3}">
      <dgm:prSet/>
      <dgm:spPr/>
      <dgm:t>
        <a:bodyPr/>
        <a:lstStyle/>
        <a:p>
          <a:endParaRPr lang="en-US"/>
        </a:p>
      </dgm:t>
    </dgm:pt>
    <dgm:pt modelId="{60E4449E-E723-4A98-BEDE-2CCE21C79619}" type="pres">
      <dgm:prSet presAssocID="{F1FB5F27-29D1-42BE-A61A-96100BD8F6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823FA0-4A1D-4FA6-B1CA-2AD5FB2E25DB}" type="pres">
      <dgm:prSet presAssocID="{3AF47A87-9222-44C0-8868-A81CF73B173A}" presName="hierRoot1" presStyleCnt="0"/>
      <dgm:spPr/>
    </dgm:pt>
    <dgm:pt modelId="{EA814837-AEFB-4BF0-8EDC-9DAE5E84EB40}" type="pres">
      <dgm:prSet presAssocID="{3AF47A87-9222-44C0-8868-A81CF73B173A}" presName="composite" presStyleCnt="0"/>
      <dgm:spPr/>
    </dgm:pt>
    <dgm:pt modelId="{BBFEFBAC-AD25-4A56-BEE6-B3EA657DA62C}" type="pres">
      <dgm:prSet presAssocID="{3AF47A87-9222-44C0-8868-A81CF73B173A}" presName="background" presStyleLbl="node0" presStyleIdx="0" presStyleCnt="3"/>
      <dgm:spPr/>
    </dgm:pt>
    <dgm:pt modelId="{68D16C91-221A-439D-A004-D0850875B78C}" type="pres">
      <dgm:prSet presAssocID="{3AF47A87-9222-44C0-8868-A81CF73B173A}" presName="text" presStyleLbl="fgAcc0" presStyleIdx="0" presStyleCnt="3">
        <dgm:presLayoutVars>
          <dgm:chPref val="3"/>
        </dgm:presLayoutVars>
      </dgm:prSet>
      <dgm:spPr/>
    </dgm:pt>
    <dgm:pt modelId="{74EEF303-01FE-49E1-B48B-2B0505D49402}" type="pres">
      <dgm:prSet presAssocID="{3AF47A87-9222-44C0-8868-A81CF73B173A}" presName="hierChild2" presStyleCnt="0"/>
      <dgm:spPr/>
    </dgm:pt>
    <dgm:pt modelId="{2F81087A-6C25-4350-A3FF-0E5215C84C07}" type="pres">
      <dgm:prSet presAssocID="{B9872B10-9D90-4963-8761-BCC91490BEB5}" presName="hierRoot1" presStyleCnt="0"/>
      <dgm:spPr/>
    </dgm:pt>
    <dgm:pt modelId="{3F1ECC18-5705-4CAF-8DE4-DA6FE9E22110}" type="pres">
      <dgm:prSet presAssocID="{B9872B10-9D90-4963-8761-BCC91490BEB5}" presName="composite" presStyleCnt="0"/>
      <dgm:spPr/>
    </dgm:pt>
    <dgm:pt modelId="{0BF5EBAB-24C8-4AF8-99F9-6B77539DF19A}" type="pres">
      <dgm:prSet presAssocID="{B9872B10-9D90-4963-8761-BCC91490BEB5}" presName="background" presStyleLbl="node0" presStyleIdx="1" presStyleCnt="3"/>
      <dgm:spPr/>
    </dgm:pt>
    <dgm:pt modelId="{F8670325-042D-4856-AD29-9EFD2FFAD595}" type="pres">
      <dgm:prSet presAssocID="{B9872B10-9D90-4963-8761-BCC91490BEB5}" presName="text" presStyleLbl="fgAcc0" presStyleIdx="1" presStyleCnt="3">
        <dgm:presLayoutVars>
          <dgm:chPref val="3"/>
        </dgm:presLayoutVars>
      </dgm:prSet>
      <dgm:spPr/>
    </dgm:pt>
    <dgm:pt modelId="{F1B2BD4F-7EA6-4D62-9D5C-477774EB430E}" type="pres">
      <dgm:prSet presAssocID="{B9872B10-9D90-4963-8761-BCC91490BEB5}" presName="hierChild2" presStyleCnt="0"/>
      <dgm:spPr/>
    </dgm:pt>
    <dgm:pt modelId="{910BE1C4-2D20-4050-B727-8D0F47CEE884}" type="pres">
      <dgm:prSet presAssocID="{C1EECD22-757B-43C9-952D-3C1665821EBB}" presName="hierRoot1" presStyleCnt="0"/>
      <dgm:spPr/>
    </dgm:pt>
    <dgm:pt modelId="{D3B39915-6067-40D1-A282-FC4645428F03}" type="pres">
      <dgm:prSet presAssocID="{C1EECD22-757B-43C9-952D-3C1665821EBB}" presName="composite" presStyleCnt="0"/>
      <dgm:spPr/>
    </dgm:pt>
    <dgm:pt modelId="{13DEC277-EE48-41D7-8723-1AC7C075B735}" type="pres">
      <dgm:prSet presAssocID="{C1EECD22-757B-43C9-952D-3C1665821EBB}" presName="background" presStyleLbl="node0" presStyleIdx="2" presStyleCnt="3"/>
      <dgm:spPr/>
    </dgm:pt>
    <dgm:pt modelId="{EF3CA34F-0798-4F30-9C05-AAC57CF455FB}" type="pres">
      <dgm:prSet presAssocID="{C1EECD22-757B-43C9-952D-3C1665821EBB}" presName="text" presStyleLbl="fgAcc0" presStyleIdx="2" presStyleCnt="3">
        <dgm:presLayoutVars>
          <dgm:chPref val="3"/>
        </dgm:presLayoutVars>
      </dgm:prSet>
      <dgm:spPr/>
    </dgm:pt>
    <dgm:pt modelId="{7CC4FA1B-EE0B-4176-AB6C-639172790722}" type="pres">
      <dgm:prSet presAssocID="{C1EECD22-757B-43C9-952D-3C1665821EBB}" presName="hierChild2" presStyleCnt="0"/>
      <dgm:spPr/>
    </dgm:pt>
  </dgm:ptLst>
  <dgm:cxnLst>
    <dgm:cxn modelId="{687FE510-2E22-4DD4-B263-881C0812EFDA}" srcId="{F1FB5F27-29D1-42BE-A61A-96100BD8F636}" destId="{3AF47A87-9222-44C0-8868-A81CF73B173A}" srcOrd="0" destOrd="0" parTransId="{C077964A-A922-40F2-AF0C-5BCC47908779}" sibTransId="{AC9F0B9E-D417-4986-A17A-03E839B6B7D7}"/>
    <dgm:cxn modelId="{EC0F3E19-7CA2-4132-A850-283877D66E26}" type="presOf" srcId="{3AF47A87-9222-44C0-8868-A81CF73B173A}" destId="{68D16C91-221A-439D-A004-D0850875B78C}" srcOrd="0" destOrd="0" presId="urn:microsoft.com/office/officeart/2005/8/layout/hierarchy1"/>
    <dgm:cxn modelId="{8B6CFE6B-DB55-45E4-9631-E3923A0EA9A3}" srcId="{F1FB5F27-29D1-42BE-A61A-96100BD8F636}" destId="{C1EECD22-757B-43C9-952D-3C1665821EBB}" srcOrd="2" destOrd="0" parTransId="{D21B59F6-96F3-4B96-908B-E6E1AE6907DD}" sibTransId="{86F8D543-B7F1-4ADA-AB0C-1C9E0CB5D6BE}"/>
    <dgm:cxn modelId="{C409D979-8B7D-4C9B-B0F3-5BCCAA27EF91}" type="presOf" srcId="{B9872B10-9D90-4963-8761-BCC91490BEB5}" destId="{F8670325-042D-4856-AD29-9EFD2FFAD595}" srcOrd="0" destOrd="0" presId="urn:microsoft.com/office/officeart/2005/8/layout/hierarchy1"/>
    <dgm:cxn modelId="{D6DCD197-067A-4863-8BAA-F233C245B069}" type="presOf" srcId="{F1FB5F27-29D1-42BE-A61A-96100BD8F636}" destId="{60E4449E-E723-4A98-BEDE-2CCE21C79619}" srcOrd="0" destOrd="0" presId="urn:microsoft.com/office/officeart/2005/8/layout/hierarchy1"/>
    <dgm:cxn modelId="{B9798CAA-BB24-49DC-A8BB-041A41A29E00}" srcId="{F1FB5F27-29D1-42BE-A61A-96100BD8F636}" destId="{B9872B10-9D90-4963-8761-BCC91490BEB5}" srcOrd="1" destOrd="0" parTransId="{CE4B1E95-5CAF-4933-89BA-FCC2F8AB6163}" sibTransId="{B5FC388C-67BB-47C2-BA7F-6561D99B7546}"/>
    <dgm:cxn modelId="{24A75AC2-663C-4EDC-9CE9-7D843825B54A}" type="presOf" srcId="{C1EECD22-757B-43C9-952D-3C1665821EBB}" destId="{EF3CA34F-0798-4F30-9C05-AAC57CF455FB}" srcOrd="0" destOrd="0" presId="urn:microsoft.com/office/officeart/2005/8/layout/hierarchy1"/>
    <dgm:cxn modelId="{C75EEBFF-795E-45E1-B1E0-77299529B8CC}" type="presParOf" srcId="{60E4449E-E723-4A98-BEDE-2CCE21C79619}" destId="{EB823FA0-4A1D-4FA6-B1CA-2AD5FB2E25DB}" srcOrd="0" destOrd="0" presId="urn:microsoft.com/office/officeart/2005/8/layout/hierarchy1"/>
    <dgm:cxn modelId="{71B79500-BF02-4BCF-BCE9-D8E561E4FF96}" type="presParOf" srcId="{EB823FA0-4A1D-4FA6-B1CA-2AD5FB2E25DB}" destId="{EA814837-AEFB-4BF0-8EDC-9DAE5E84EB40}" srcOrd="0" destOrd="0" presId="urn:microsoft.com/office/officeart/2005/8/layout/hierarchy1"/>
    <dgm:cxn modelId="{37C22636-EF61-4C2D-8161-C69C43B9C05D}" type="presParOf" srcId="{EA814837-AEFB-4BF0-8EDC-9DAE5E84EB40}" destId="{BBFEFBAC-AD25-4A56-BEE6-B3EA657DA62C}" srcOrd="0" destOrd="0" presId="urn:microsoft.com/office/officeart/2005/8/layout/hierarchy1"/>
    <dgm:cxn modelId="{1C4E3F07-CEBE-4953-9DBE-AC2128F6C0C2}" type="presParOf" srcId="{EA814837-AEFB-4BF0-8EDC-9DAE5E84EB40}" destId="{68D16C91-221A-439D-A004-D0850875B78C}" srcOrd="1" destOrd="0" presId="urn:microsoft.com/office/officeart/2005/8/layout/hierarchy1"/>
    <dgm:cxn modelId="{B162E50F-3D1D-4CEA-A7EE-E25BDB24EA5B}" type="presParOf" srcId="{EB823FA0-4A1D-4FA6-B1CA-2AD5FB2E25DB}" destId="{74EEF303-01FE-49E1-B48B-2B0505D49402}" srcOrd="1" destOrd="0" presId="urn:microsoft.com/office/officeart/2005/8/layout/hierarchy1"/>
    <dgm:cxn modelId="{2B113D22-6DC5-42FB-9AE3-EB0F039B8B04}" type="presParOf" srcId="{60E4449E-E723-4A98-BEDE-2CCE21C79619}" destId="{2F81087A-6C25-4350-A3FF-0E5215C84C07}" srcOrd="1" destOrd="0" presId="urn:microsoft.com/office/officeart/2005/8/layout/hierarchy1"/>
    <dgm:cxn modelId="{6EC33A04-53C5-4C73-9822-4C0DBFCF1249}" type="presParOf" srcId="{2F81087A-6C25-4350-A3FF-0E5215C84C07}" destId="{3F1ECC18-5705-4CAF-8DE4-DA6FE9E22110}" srcOrd="0" destOrd="0" presId="urn:microsoft.com/office/officeart/2005/8/layout/hierarchy1"/>
    <dgm:cxn modelId="{F9877A6F-11F2-43DE-AE6D-8561ED227CB8}" type="presParOf" srcId="{3F1ECC18-5705-4CAF-8DE4-DA6FE9E22110}" destId="{0BF5EBAB-24C8-4AF8-99F9-6B77539DF19A}" srcOrd="0" destOrd="0" presId="urn:microsoft.com/office/officeart/2005/8/layout/hierarchy1"/>
    <dgm:cxn modelId="{B1E27746-3581-4221-851F-C723478D6479}" type="presParOf" srcId="{3F1ECC18-5705-4CAF-8DE4-DA6FE9E22110}" destId="{F8670325-042D-4856-AD29-9EFD2FFAD595}" srcOrd="1" destOrd="0" presId="urn:microsoft.com/office/officeart/2005/8/layout/hierarchy1"/>
    <dgm:cxn modelId="{53C2B237-FFA1-4E1F-B595-60495C0DF4CD}" type="presParOf" srcId="{2F81087A-6C25-4350-A3FF-0E5215C84C07}" destId="{F1B2BD4F-7EA6-4D62-9D5C-477774EB430E}" srcOrd="1" destOrd="0" presId="urn:microsoft.com/office/officeart/2005/8/layout/hierarchy1"/>
    <dgm:cxn modelId="{AFA1A1C8-2BB8-4E3C-93B7-F3E35630C32E}" type="presParOf" srcId="{60E4449E-E723-4A98-BEDE-2CCE21C79619}" destId="{910BE1C4-2D20-4050-B727-8D0F47CEE884}" srcOrd="2" destOrd="0" presId="urn:microsoft.com/office/officeart/2005/8/layout/hierarchy1"/>
    <dgm:cxn modelId="{94B367FD-1E77-46A0-B340-7C2D2985116C}" type="presParOf" srcId="{910BE1C4-2D20-4050-B727-8D0F47CEE884}" destId="{D3B39915-6067-40D1-A282-FC4645428F03}" srcOrd="0" destOrd="0" presId="urn:microsoft.com/office/officeart/2005/8/layout/hierarchy1"/>
    <dgm:cxn modelId="{896BEE78-35AE-4F4A-A851-3BB4B0975A2D}" type="presParOf" srcId="{D3B39915-6067-40D1-A282-FC4645428F03}" destId="{13DEC277-EE48-41D7-8723-1AC7C075B735}" srcOrd="0" destOrd="0" presId="urn:microsoft.com/office/officeart/2005/8/layout/hierarchy1"/>
    <dgm:cxn modelId="{60A84C62-C807-4BDA-A386-990B5B6013EE}" type="presParOf" srcId="{D3B39915-6067-40D1-A282-FC4645428F03}" destId="{EF3CA34F-0798-4F30-9C05-AAC57CF455FB}" srcOrd="1" destOrd="0" presId="urn:microsoft.com/office/officeart/2005/8/layout/hierarchy1"/>
    <dgm:cxn modelId="{33D18236-9B8F-48AD-AB26-69637E1C916D}" type="presParOf" srcId="{910BE1C4-2D20-4050-B727-8D0F47CEE884}" destId="{7CC4FA1B-EE0B-4176-AB6C-6391727907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BDDF7-B6F1-459A-9893-9D3221CCBCC0}" type="doc">
      <dgm:prSet loTypeId="urn:microsoft.com/office/officeart/2005/8/layout/default" loCatId="list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lv-LV"/>
        </a:p>
      </dgm:t>
    </dgm:pt>
    <dgm:pt modelId="{756CCAB9-C3B4-4BB8-8FB5-07A69CCE84DB}">
      <dgm:prSet phldrT="[Teksts]"/>
      <dgm:spPr/>
      <dgm:t>
        <a:bodyPr/>
        <a:lstStyle/>
        <a:p>
          <a:r>
            <a:rPr lang="lv-LV" dirty="0"/>
            <a:t>Tā palīdz veidot sadarbību	</a:t>
          </a:r>
        </a:p>
      </dgm:t>
    </dgm:pt>
    <dgm:pt modelId="{0B012273-6425-4B40-8F43-58FEA467417C}" type="parTrans" cxnId="{5E66AAB7-61B0-4DE6-891E-DEE548EA931F}">
      <dgm:prSet/>
      <dgm:spPr/>
      <dgm:t>
        <a:bodyPr/>
        <a:lstStyle/>
        <a:p>
          <a:endParaRPr lang="lv-LV"/>
        </a:p>
      </dgm:t>
    </dgm:pt>
    <dgm:pt modelId="{B28D137B-43C8-4913-A040-67B5C3C6005A}" type="sibTrans" cxnId="{5E66AAB7-61B0-4DE6-891E-DEE548EA931F}">
      <dgm:prSet/>
      <dgm:spPr/>
      <dgm:t>
        <a:bodyPr/>
        <a:lstStyle/>
        <a:p>
          <a:endParaRPr lang="lv-LV"/>
        </a:p>
      </dgm:t>
    </dgm:pt>
    <dgm:pt modelId="{3B26168F-6E7B-4982-A8B5-FECEE80C368D}">
      <dgm:prSet phldrT="[Teksts]"/>
      <dgm:spPr/>
      <dgm:t>
        <a:bodyPr/>
        <a:lstStyle/>
        <a:p>
          <a:r>
            <a:rPr lang="lv-LV" dirty="0"/>
            <a:t>Tā veido uzticību.	</a:t>
          </a:r>
        </a:p>
      </dgm:t>
    </dgm:pt>
    <dgm:pt modelId="{6C578107-200A-40F7-BE52-AD39B6E3A65A}" type="parTrans" cxnId="{41AABF21-4FA4-4DE8-ACB0-38D5565EF0EA}">
      <dgm:prSet/>
      <dgm:spPr/>
      <dgm:t>
        <a:bodyPr/>
        <a:lstStyle/>
        <a:p>
          <a:endParaRPr lang="lv-LV"/>
        </a:p>
      </dgm:t>
    </dgm:pt>
    <dgm:pt modelId="{9D19438C-B8BE-4DEA-8E98-8459289F209F}" type="sibTrans" cxnId="{41AABF21-4FA4-4DE8-ACB0-38D5565EF0EA}">
      <dgm:prSet/>
      <dgm:spPr/>
      <dgm:t>
        <a:bodyPr/>
        <a:lstStyle/>
        <a:p>
          <a:endParaRPr lang="lv-LV"/>
        </a:p>
      </dgm:t>
    </dgm:pt>
    <dgm:pt modelId="{B2F30D0D-1F4A-4ED6-AD73-737EE6A93DA2}">
      <dgm:prSet phldrT="[Teksts]"/>
      <dgm:spPr/>
      <dgm:t>
        <a:bodyPr/>
        <a:lstStyle/>
        <a:p>
          <a:r>
            <a:rPr lang="lv-LV" dirty="0"/>
            <a:t>Tā palīdz atrisināt problēmas.	</a:t>
          </a:r>
        </a:p>
      </dgm:t>
    </dgm:pt>
    <dgm:pt modelId="{B72872AA-0102-4612-8DED-DD0A352A5500}" type="parTrans" cxnId="{4828CA9D-A9CC-4583-A135-540385BD2C68}">
      <dgm:prSet/>
      <dgm:spPr/>
      <dgm:t>
        <a:bodyPr/>
        <a:lstStyle/>
        <a:p>
          <a:endParaRPr lang="lv-LV"/>
        </a:p>
      </dgm:t>
    </dgm:pt>
    <dgm:pt modelId="{C94528EC-797F-4D19-B966-EC6CA908D9A6}" type="sibTrans" cxnId="{4828CA9D-A9CC-4583-A135-540385BD2C68}">
      <dgm:prSet/>
      <dgm:spPr/>
      <dgm:t>
        <a:bodyPr/>
        <a:lstStyle/>
        <a:p>
          <a:endParaRPr lang="lv-LV"/>
        </a:p>
      </dgm:t>
    </dgm:pt>
    <dgm:pt modelId="{B6314E9E-7130-4625-A883-DA23534D7B31}">
      <dgm:prSet phldrT="[Teksts]"/>
      <dgm:spPr/>
      <dgm:t>
        <a:bodyPr/>
        <a:lstStyle/>
        <a:p>
          <a:r>
            <a:rPr lang="lv-LV" dirty="0"/>
            <a:t>Tā palīdz palielināt zināšanas un prasmes.</a:t>
          </a:r>
        </a:p>
      </dgm:t>
    </dgm:pt>
    <dgm:pt modelId="{B3007DDE-F35E-4654-8616-2E8B820DCAAC}" type="parTrans" cxnId="{CB7E3943-A535-49AF-A74E-180F471F5F8F}">
      <dgm:prSet/>
      <dgm:spPr/>
      <dgm:t>
        <a:bodyPr/>
        <a:lstStyle/>
        <a:p>
          <a:endParaRPr lang="lv-LV"/>
        </a:p>
      </dgm:t>
    </dgm:pt>
    <dgm:pt modelId="{CE0698B2-2DCC-4402-931B-25C7054BA0ED}" type="sibTrans" cxnId="{CB7E3943-A535-49AF-A74E-180F471F5F8F}">
      <dgm:prSet/>
      <dgm:spPr/>
      <dgm:t>
        <a:bodyPr/>
        <a:lstStyle/>
        <a:p>
          <a:endParaRPr lang="lv-LV"/>
        </a:p>
      </dgm:t>
    </dgm:pt>
    <dgm:pt modelId="{1B4090A1-3AAE-48BE-AC3E-565D9C973B43}">
      <dgm:prSet phldrT="[Teksts]"/>
      <dgm:spPr/>
      <dgm:t>
        <a:bodyPr/>
        <a:lstStyle/>
        <a:p>
          <a:r>
            <a:rPr lang="lv-LV" dirty="0"/>
            <a:t>Tā palīdz izvairīties no kritiskas informācijas trūkuma. </a:t>
          </a:r>
        </a:p>
      </dgm:t>
    </dgm:pt>
    <dgm:pt modelId="{FD1BB9F7-3A7D-4292-AE20-795207E501C6}" type="parTrans" cxnId="{1249942E-E52F-4CC2-B3AC-499B8EA9F5E1}">
      <dgm:prSet/>
      <dgm:spPr/>
      <dgm:t>
        <a:bodyPr/>
        <a:lstStyle/>
        <a:p>
          <a:endParaRPr lang="lv-LV"/>
        </a:p>
      </dgm:t>
    </dgm:pt>
    <dgm:pt modelId="{D16831DC-54C4-4113-8C33-B105825A7D96}" type="sibTrans" cxnId="{1249942E-E52F-4CC2-B3AC-499B8EA9F5E1}">
      <dgm:prSet/>
      <dgm:spPr/>
      <dgm:t>
        <a:bodyPr/>
        <a:lstStyle/>
        <a:p>
          <a:endParaRPr lang="lv-LV"/>
        </a:p>
      </dgm:t>
    </dgm:pt>
    <dgm:pt modelId="{5B6460E1-6F43-4567-A686-120D0F2A77AC}" type="pres">
      <dgm:prSet presAssocID="{324BDDF7-B6F1-459A-9893-9D3221CCBCC0}" presName="diagram" presStyleCnt="0">
        <dgm:presLayoutVars>
          <dgm:dir/>
          <dgm:resizeHandles val="exact"/>
        </dgm:presLayoutVars>
      </dgm:prSet>
      <dgm:spPr/>
    </dgm:pt>
    <dgm:pt modelId="{BC008330-EFD0-4C5B-8105-D1C90A23A183}" type="pres">
      <dgm:prSet presAssocID="{756CCAB9-C3B4-4BB8-8FB5-07A69CCE84DB}" presName="node" presStyleLbl="node1" presStyleIdx="0" presStyleCnt="5">
        <dgm:presLayoutVars>
          <dgm:bulletEnabled val="1"/>
        </dgm:presLayoutVars>
      </dgm:prSet>
      <dgm:spPr/>
    </dgm:pt>
    <dgm:pt modelId="{80EC373C-F03B-49AE-B14E-E30CC23B8173}" type="pres">
      <dgm:prSet presAssocID="{B28D137B-43C8-4913-A040-67B5C3C6005A}" presName="sibTrans" presStyleCnt="0"/>
      <dgm:spPr/>
    </dgm:pt>
    <dgm:pt modelId="{7F909E84-05B5-4076-B032-AE1FDB11434E}" type="pres">
      <dgm:prSet presAssocID="{3B26168F-6E7B-4982-A8B5-FECEE80C368D}" presName="node" presStyleLbl="node1" presStyleIdx="1" presStyleCnt="5">
        <dgm:presLayoutVars>
          <dgm:bulletEnabled val="1"/>
        </dgm:presLayoutVars>
      </dgm:prSet>
      <dgm:spPr/>
    </dgm:pt>
    <dgm:pt modelId="{16364CBA-0C4C-49EE-95BC-2D07CEAE525B}" type="pres">
      <dgm:prSet presAssocID="{9D19438C-B8BE-4DEA-8E98-8459289F209F}" presName="sibTrans" presStyleCnt="0"/>
      <dgm:spPr/>
    </dgm:pt>
    <dgm:pt modelId="{3E29734E-8AAB-4412-B1B2-33EB61E32836}" type="pres">
      <dgm:prSet presAssocID="{B2F30D0D-1F4A-4ED6-AD73-737EE6A93DA2}" presName="node" presStyleLbl="node1" presStyleIdx="2" presStyleCnt="5">
        <dgm:presLayoutVars>
          <dgm:bulletEnabled val="1"/>
        </dgm:presLayoutVars>
      </dgm:prSet>
      <dgm:spPr/>
    </dgm:pt>
    <dgm:pt modelId="{C8C98892-2F77-4201-A578-B31EAAE98B4D}" type="pres">
      <dgm:prSet presAssocID="{C94528EC-797F-4D19-B966-EC6CA908D9A6}" presName="sibTrans" presStyleCnt="0"/>
      <dgm:spPr/>
    </dgm:pt>
    <dgm:pt modelId="{711DD726-BA27-4AF9-AD18-F5F9C6E651B7}" type="pres">
      <dgm:prSet presAssocID="{B6314E9E-7130-4625-A883-DA23534D7B31}" presName="node" presStyleLbl="node1" presStyleIdx="3" presStyleCnt="5">
        <dgm:presLayoutVars>
          <dgm:bulletEnabled val="1"/>
        </dgm:presLayoutVars>
      </dgm:prSet>
      <dgm:spPr/>
    </dgm:pt>
    <dgm:pt modelId="{CB46CF6C-00D2-41C5-85B1-7F447E2A7B5E}" type="pres">
      <dgm:prSet presAssocID="{CE0698B2-2DCC-4402-931B-25C7054BA0ED}" presName="sibTrans" presStyleCnt="0"/>
      <dgm:spPr/>
    </dgm:pt>
    <dgm:pt modelId="{CB7DC262-EBDA-4615-9EDA-96035F3B2163}" type="pres">
      <dgm:prSet presAssocID="{1B4090A1-3AAE-48BE-AC3E-565D9C973B43}" presName="node" presStyleLbl="node1" presStyleIdx="4" presStyleCnt="5">
        <dgm:presLayoutVars>
          <dgm:bulletEnabled val="1"/>
        </dgm:presLayoutVars>
      </dgm:prSet>
      <dgm:spPr/>
    </dgm:pt>
  </dgm:ptLst>
  <dgm:cxnLst>
    <dgm:cxn modelId="{41AABF21-4FA4-4DE8-ACB0-38D5565EF0EA}" srcId="{324BDDF7-B6F1-459A-9893-9D3221CCBCC0}" destId="{3B26168F-6E7B-4982-A8B5-FECEE80C368D}" srcOrd="1" destOrd="0" parTransId="{6C578107-200A-40F7-BE52-AD39B6E3A65A}" sibTransId="{9D19438C-B8BE-4DEA-8E98-8459289F209F}"/>
    <dgm:cxn modelId="{1249942E-E52F-4CC2-B3AC-499B8EA9F5E1}" srcId="{324BDDF7-B6F1-459A-9893-9D3221CCBCC0}" destId="{1B4090A1-3AAE-48BE-AC3E-565D9C973B43}" srcOrd="4" destOrd="0" parTransId="{FD1BB9F7-3A7D-4292-AE20-795207E501C6}" sibTransId="{D16831DC-54C4-4113-8C33-B105825A7D96}"/>
    <dgm:cxn modelId="{4C1F7C38-0715-409E-B50F-29B5B7BA758E}" type="presOf" srcId="{1B4090A1-3AAE-48BE-AC3E-565D9C973B43}" destId="{CB7DC262-EBDA-4615-9EDA-96035F3B2163}" srcOrd="0" destOrd="0" presId="urn:microsoft.com/office/officeart/2005/8/layout/default"/>
    <dgm:cxn modelId="{CB7E3943-A535-49AF-A74E-180F471F5F8F}" srcId="{324BDDF7-B6F1-459A-9893-9D3221CCBCC0}" destId="{B6314E9E-7130-4625-A883-DA23534D7B31}" srcOrd="3" destOrd="0" parTransId="{B3007DDE-F35E-4654-8616-2E8B820DCAAC}" sibTransId="{CE0698B2-2DCC-4402-931B-25C7054BA0ED}"/>
    <dgm:cxn modelId="{DAEA148F-4F34-48E9-95CE-F3D68C23A375}" type="presOf" srcId="{324BDDF7-B6F1-459A-9893-9D3221CCBCC0}" destId="{5B6460E1-6F43-4567-A686-120D0F2A77AC}" srcOrd="0" destOrd="0" presId="urn:microsoft.com/office/officeart/2005/8/layout/default"/>
    <dgm:cxn modelId="{BDE04098-6DF1-44BC-9799-42342A6E1BF9}" type="presOf" srcId="{756CCAB9-C3B4-4BB8-8FB5-07A69CCE84DB}" destId="{BC008330-EFD0-4C5B-8105-D1C90A23A183}" srcOrd="0" destOrd="0" presId="urn:microsoft.com/office/officeart/2005/8/layout/default"/>
    <dgm:cxn modelId="{4828CA9D-A9CC-4583-A135-540385BD2C68}" srcId="{324BDDF7-B6F1-459A-9893-9D3221CCBCC0}" destId="{B2F30D0D-1F4A-4ED6-AD73-737EE6A93DA2}" srcOrd="2" destOrd="0" parTransId="{B72872AA-0102-4612-8DED-DD0A352A5500}" sibTransId="{C94528EC-797F-4D19-B966-EC6CA908D9A6}"/>
    <dgm:cxn modelId="{5E66AAB7-61B0-4DE6-891E-DEE548EA931F}" srcId="{324BDDF7-B6F1-459A-9893-9D3221CCBCC0}" destId="{756CCAB9-C3B4-4BB8-8FB5-07A69CCE84DB}" srcOrd="0" destOrd="0" parTransId="{0B012273-6425-4B40-8F43-58FEA467417C}" sibTransId="{B28D137B-43C8-4913-A040-67B5C3C6005A}"/>
    <dgm:cxn modelId="{9BDE0EC7-37D7-4838-9F7C-2AEB96340F6B}" type="presOf" srcId="{B6314E9E-7130-4625-A883-DA23534D7B31}" destId="{711DD726-BA27-4AF9-AD18-F5F9C6E651B7}" srcOrd="0" destOrd="0" presId="urn:microsoft.com/office/officeart/2005/8/layout/default"/>
    <dgm:cxn modelId="{48D897E6-7F17-4ABC-BD75-1BC394E2C2E5}" type="presOf" srcId="{B2F30D0D-1F4A-4ED6-AD73-737EE6A93DA2}" destId="{3E29734E-8AAB-4412-B1B2-33EB61E32836}" srcOrd="0" destOrd="0" presId="urn:microsoft.com/office/officeart/2005/8/layout/default"/>
    <dgm:cxn modelId="{92142BF7-51BD-4839-AC8A-0E224D8718F7}" type="presOf" srcId="{3B26168F-6E7B-4982-A8B5-FECEE80C368D}" destId="{7F909E84-05B5-4076-B032-AE1FDB11434E}" srcOrd="0" destOrd="0" presId="urn:microsoft.com/office/officeart/2005/8/layout/default"/>
    <dgm:cxn modelId="{01D50173-1A81-46B3-89A1-84E139232782}" type="presParOf" srcId="{5B6460E1-6F43-4567-A686-120D0F2A77AC}" destId="{BC008330-EFD0-4C5B-8105-D1C90A23A183}" srcOrd="0" destOrd="0" presId="urn:microsoft.com/office/officeart/2005/8/layout/default"/>
    <dgm:cxn modelId="{772BBEC7-3B7D-4E9A-891D-8D95F7241EB0}" type="presParOf" srcId="{5B6460E1-6F43-4567-A686-120D0F2A77AC}" destId="{80EC373C-F03B-49AE-B14E-E30CC23B8173}" srcOrd="1" destOrd="0" presId="urn:microsoft.com/office/officeart/2005/8/layout/default"/>
    <dgm:cxn modelId="{E5A92C11-4407-4166-868B-9E03C08F6FE1}" type="presParOf" srcId="{5B6460E1-6F43-4567-A686-120D0F2A77AC}" destId="{7F909E84-05B5-4076-B032-AE1FDB11434E}" srcOrd="2" destOrd="0" presId="urn:microsoft.com/office/officeart/2005/8/layout/default"/>
    <dgm:cxn modelId="{87D4854A-0F67-4227-B621-8728877DA5BE}" type="presParOf" srcId="{5B6460E1-6F43-4567-A686-120D0F2A77AC}" destId="{16364CBA-0C4C-49EE-95BC-2D07CEAE525B}" srcOrd="3" destOrd="0" presId="urn:microsoft.com/office/officeart/2005/8/layout/default"/>
    <dgm:cxn modelId="{ABB7110C-F381-4869-96A3-2A3EE5DAC7AC}" type="presParOf" srcId="{5B6460E1-6F43-4567-A686-120D0F2A77AC}" destId="{3E29734E-8AAB-4412-B1B2-33EB61E32836}" srcOrd="4" destOrd="0" presId="urn:microsoft.com/office/officeart/2005/8/layout/default"/>
    <dgm:cxn modelId="{7223F295-BD1C-4DF6-877A-A43E0FB06238}" type="presParOf" srcId="{5B6460E1-6F43-4567-A686-120D0F2A77AC}" destId="{C8C98892-2F77-4201-A578-B31EAAE98B4D}" srcOrd="5" destOrd="0" presId="urn:microsoft.com/office/officeart/2005/8/layout/default"/>
    <dgm:cxn modelId="{5A13C2B7-DEE2-46D8-A939-BAA7BBF0F7AF}" type="presParOf" srcId="{5B6460E1-6F43-4567-A686-120D0F2A77AC}" destId="{711DD726-BA27-4AF9-AD18-F5F9C6E651B7}" srcOrd="6" destOrd="0" presId="urn:microsoft.com/office/officeart/2005/8/layout/default"/>
    <dgm:cxn modelId="{8E54F691-93B8-424C-9CE8-5E196AEF5803}" type="presParOf" srcId="{5B6460E1-6F43-4567-A686-120D0F2A77AC}" destId="{CB46CF6C-00D2-41C5-85B1-7F447E2A7B5E}" srcOrd="7" destOrd="0" presId="urn:microsoft.com/office/officeart/2005/8/layout/default"/>
    <dgm:cxn modelId="{014066CE-688D-4E8E-AA21-04077DFEC28F}" type="presParOf" srcId="{5B6460E1-6F43-4567-A686-120D0F2A77AC}" destId="{CB7DC262-EBDA-4615-9EDA-96035F3B216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7CA1CD-DF01-43E0-8718-564B2CB4132C}" type="doc">
      <dgm:prSet loTypeId="urn:microsoft.com/office/officeart/2008/layout/AscendingPictureAccentProcess" loCatId="process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lv-LV"/>
        </a:p>
      </dgm:t>
    </dgm:pt>
    <dgm:pt modelId="{A8409577-BACF-4E03-B338-CB3E2C864632}">
      <dgm:prSet phldrT="[Teksts]"/>
      <dgm:spPr/>
      <dgm:t>
        <a:bodyPr/>
        <a:lstStyle/>
        <a:p>
          <a:r>
            <a:rPr lang="lv-LV" dirty="0"/>
            <a:t>Biogrāfiskais</a:t>
          </a:r>
        </a:p>
      </dgm:t>
    </dgm:pt>
    <dgm:pt modelId="{E399F9CB-9B86-4641-8C86-3B9BD4F91D08}" type="parTrans" cxnId="{EBF15642-52B9-48BD-B566-66453D585E2D}">
      <dgm:prSet/>
      <dgm:spPr/>
      <dgm:t>
        <a:bodyPr/>
        <a:lstStyle/>
        <a:p>
          <a:endParaRPr lang="lv-LV"/>
        </a:p>
      </dgm:t>
    </dgm:pt>
    <dgm:pt modelId="{355D19BA-4EA2-4E2F-824C-BD0679DA5FBD}" type="sibTrans" cxnId="{EBF15642-52B9-48BD-B566-66453D585E2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lv-LV"/>
        </a:p>
      </dgm:t>
    </dgm:pt>
    <dgm:pt modelId="{1D6C9EAB-2E2F-4E92-9085-E7775755C6EB}">
      <dgm:prSet phldrT="[Teksts]"/>
      <dgm:spPr/>
      <dgm:t>
        <a:bodyPr/>
        <a:lstStyle/>
        <a:p>
          <a:r>
            <a:rPr lang="lv-LV" dirty="0"/>
            <a:t>Holistisks</a:t>
          </a:r>
        </a:p>
      </dgm:t>
    </dgm:pt>
    <dgm:pt modelId="{179C2644-F98E-48AE-B610-15D79311B6AE}" type="parTrans" cxnId="{754C43CF-EEF8-451D-80C7-E39EBC406708}">
      <dgm:prSet/>
      <dgm:spPr/>
      <dgm:t>
        <a:bodyPr/>
        <a:lstStyle/>
        <a:p>
          <a:endParaRPr lang="lv-LV"/>
        </a:p>
      </dgm:t>
    </dgm:pt>
    <dgm:pt modelId="{461FB5BF-7F0C-4EAC-85A7-628BE57A2916}" type="sibTrans" cxnId="{754C43CF-EEF8-451D-80C7-E39EBC40670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  <dgm:t>
        <a:bodyPr/>
        <a:lstStyle/>
        <a:p>
          <a:endParaRPr lang="lv-LV"/>
        </a:p>
      </dgm:t>
    </dgm:pt>
    <dgm:pt modelId="{23F44DE8-AAD4-494E-AD82-49FEF6C202AE}">
      <dgm:prSet/>
      <dgm:spPr/>
      <dgm:t>
        <a:bodyPr/>
        <a:lstStyle/>
        <a:p>
          <a:r>
            <a:rPr lang="lv-LV" dirty="0"/>
            <a:t>Dziļais</a:t>
          </a:r>
        </a:p>
      </dgm:t>
    </dgm:pt>
    <dgm:pt modelId="{879294D8-AFF2-4FCA-A16F-A9C222D28BDB}" type="parTrans" cxnId="{CC85C9CE-38F7-4BFC-9257-34A1B0BADC79}">
      <dgm:prSet/>
      <dgm:spPr/>
      <dgm:t>
        <a:bodyPr/>
        <a:lstStyle/>
        <a:p>
          <a:endParaRPr lang="lv-LV"/>
        </a:p>
      </dgm:t>
    </dgm:pt>
    <dgm:pt modelId="{6B4AB08B-7408-4A1D-8CEB-A3FBE8833A35}" type="sibTrans" cxnId="{CC85C9CE-38F7-4BFC-9257-34A1B0BADC7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  <dgm:t>
        <a:bodyPr/>
        <a:lstStyle/>
        <a:p>
          <a:endParaRPr lang="lv-LV"/>
        </a:p>
      </dgm:t>
    </dgm:pt>
    <dgm:pt modelId="{1E738836-B146-4332-A499-FF14BDAE02D0}" type="pres">
      <dgm:prSet presAssocID="{D87CA1CD-DF01-43E0-8718-564B2CB4132C}" presName="Name0" presStyleCnt="0">
        <dgm:presLayoutVars>
          <dgm:chMax val="7"/>
          <dgm:chPref val="7"/>
          <dgm:dir/>
        </dgm:presLayoutVars>
      </dgm:prSet>
      <dgm:spPr/>
    </dgm:pt>
    <dgm:pt modelId="{1E9B8883-6C82-41DD-8B42-5980B0ABB5A9}" type="pres">
      <dgm:prSet presAssocID="{D87CA1CD-DF01-43E0-8718-564B2CB4132C}" presName="dot1" presStyleLbl="alignNode1" presStyleIdx="0" presStyleCnt="12"/>
      <dgm:spPr/>
    </dgm:pt>
    <dgm:pt modelId="{61EC4D31-00BC-4893-A6C7-6C8A3C41B601}" type="pres">
      <dgm:prSet presAssocID="{D87CA1CD-DF01-43E0-8718-564B2CB4132C}" presName="dot2" presStyleLbl="alignNode1" presStyleIdx="1" presStyleCnt="12"/>
      <dgm:spPr/>
    </dgm:pt>
    <dgm:pt modelId="{5B3C19A8-32D4-43A8-AA12-B419D9458A9E}" type="pres">
      <dgm:prSet presAssocID="{D87CA1CD-DF01-43E0-8718-564B2CB4132C}" presName="dot3" presStyleLbl="alignNode1" presStyleIdx="2" presStyleCnt="12"/>
      <dgm:spPr/>
    </dgm:pt>
    <dgm:pt modelId="{17077CD2-F051-4960-905D-75AA5EE20771}" type="pres">
      <dgm:prSet presAssocID="{D87CA1CD-DF01-43E0-8718-564B2CB4132C}" presName="dot4" presStyleLbl="alignNode1" presStyleIdx="3" presStyleCnt="12"/>
      <dgm:spPr/>
    </dgm:pt>
    <dgm:pt modelId="{1EC9CD2B-D83E-4483-93DF-2A9FEE504809}" type="pres">
      <dgm:prSet presAssocID="{D87CA1CD-DF01-43E0-8718-564B2CB4132C}" presName="dot5" presStyleLbl="alignNode1" presStyleIdx="4" presStyleCnt="12"/>
      <dgm:spPr/>
    </dgm:pt>
    <dgm:pt modelId="{0AB7D180-EB4B-47DA-B7BB-E25B8129BAFA}" type="pres">
      <dgm:prSet presAssocID="{D87CA1CD-DF01-43E0-8718-564B2CB4132C}" presName="dotArrow1" presStyleLbl="alignNode1" presStyleIdx="5" presStyleCnt="12"/>
      <dgm:spPr/>
    </dgm:pt>
    <dgm:pt modelId="{A7B0249E-DCFE-4F17-918D-1A12BEBF5BEA}" type="pres">
      <dgm:prSet presAssocID="{D87CA1CD-DF01-43E0-8718-564B2CB4132C}" presName="dotArrow2" presStyleLbl="alignNode1" presStyleIdx="6" presStyleCnt="12"/>
      <dgm:spPr/>
    </dgm:pt>
    <dgm:pt modelId="{4BCAE8FB-51AE-4D6D-9455-7DAA819EDA26}" type="pres">
      <dgm:prSet presAssocID="{D87CA1CD-DF01-43E0-8718-564B2CB4132C}" presName="dotArrow3" presStyleLbl="alignNode1" presStyleIdx="7" presStyleCnt="12"/>
      <dgm:spPr/>
    </dgm:pt>
    <dgm:pt modelId="{104334E3-4D27-4234-9E71-20B7DD4DA8EC}" type="pres">
      <dgm:prSet presAssocID="{D87CA1CD-DF01-43E0-8718-564B2CB4132C}" presName="dotArrow4" presStyleLbl="alignNode1" presStyleIdx="8" presStyleCnt="12"/>
      <dgm:spPr/>
    </dgm:pt>
    <dgm:pt modelId="{689F504E-A2D0-4CAE-8957-11C0279602C5}" type="pres">
      <dgm:prSet presAssocID="{D87CA1CD-DF01-43E0-8718-564B2CB4132C}" presName="dotArrow5" presStyleLbl="alignNode1" presStyleIdx="9" presStyleCnt="12"/>
      <dgm:spPr/>
    </dgm:pt>
    <dgm:pt modelId="{E3E6F948-8ED0-457A-98CA-49B1CF9D43C7}" type="pres">
      <dgm:prSet presAssocID="{D87CA1CD-DF01-43E0-8718-564B2CB4132C}" presName="dotArrow6" presStyleLbl="alignNode1" presStyleIdx="10" presStyleCnt="12"/>
      <dgm:spPr/>
    </dgm:pt>
    <dgm:pt modelId="{680F58AA-FF46-4A5E-AB20-11D59BED1DA2}" type="pres">
      <dgm:prSet presAssocID="{D87CA1CD-DF01-43E0-8718-564B2CB4132C}" presName="dotArrow7" presStyleLbl="alignNode1" presStyleIdx="11" presStyleCnt="12"/>
      <dgm:spPr/>
    </dgm:pt>
    <dgm:pt modelId="{8D6E4068-3C0E-49B3-A971-BD4A274488F2}" type="pres">
      <dgm:prSet presAssocID="{A8409577-BACF-4E03-B338-CB3E2C864632}" presName="parTx1" presStyleLbl="node1" presStyleIdx="0" presStyleCnt="3"/>
      <dgm:spPr/>
    </dgm:pt>
    <dgm:pt modelId="{0B4A3879-428B-4826-9B96-B765E7D6BB46}" type="pres">
      <dgm:prSet presAssocID="{355D19BA-4EA2-4E2F-824C-BD0679DA5FBD}" presName="picture1" presStyleCnt="0"/>
      <dgm:spPr/>
    </dgm:pt>
    <dgm:pt modelId="{0433E22A-3EC6-488D-BE75-4659883B6029}" type="pres">
      <dgm:prSet presAssocID="{355D19BA-4EA2-4E2F-824C-BD0679DA5FBD}" presName="imageRepeatNode" presStyleLbl="fgImgPlace1" presStyleIdx="0" presStyleCnt="3"/>
      <dgm:spPr/>
    </dgm:pt>
    <dgm:pt modelId="{08C3A680-91C0-408E-BD4B-A2F13EA0EE42}" type="pres">
      <dgm:prSet presAssocID="{23F44DE8-AAD4-494E-AD82-49FEF6C202AE}" presName="parTx2" presStyleLbl="node1" presStyleIdx="1" presStyleCnt="3"/>
      <dgm:spPr/>
    </dgm:pt>
    <dgm:pt modelId="{A475E590-40D0-4012-8249-7C252B4F4EB3}" type="pres">
      <dgm:prSet presAssocID="{6B4AB08B-7408-4A1D-8CEB-A3FBE8833A35}" presName="picture2" presStyleCnt="0"/>
      <dgm:spPr/>
    </dgm:pt>
    <dgm:pt modelId="{A5B4EE1F-DFCB-4AA4-80F2-92E9EE3CB0E9}" type="pres">
      <dgm:prSet presAssocID="{6B4AB08B-7408-4A1D-8CEB-A3FBE8833A35}" presName="imageRepeatNode" presStyleLbl="fgImgPlace1" presStyleIdx="1" presStyleCnt="3"/>
      <dgm:spPr/>
    </dgm:pt>
    <dgm:pt modelId="{EEC104B4-CF70-4543-BE1B-2BBF87FB2E8D}" type="pres">
      <dgm:prSet presAssocID="{1D6C9EAB-2E2F-4E92-9085-E7775755C6EB}" presName="parTx3" presStyleLbl="node1" presStyleIdx="2" presStyleCnt="3" custLinFactNeighborX="3276" custLinFactNeighborY="-3179"/>
      <dgm:spPr/>
    </dgm:pt>
    <dgm:pt modelId="{45E233CB-555C-4215-9B1D-75A87201E7D8}" type="pres">
      <dgm:prSet presAssocID="{461FB5BF-7F0C-4EAC-85A7-628BE57A2916}" presName="picture3" presStyleCnt="0"/>
      <dgm:spPr/>
    </dgm:pt>
    <dgm:pt modelId="{E4ECA102-4CCF-4E8C-B9A4-9E4208ECB3B6}" type="pres">
      <dgm:prSet presAssocID="{461FB5BF-7F0C-4EAC-85A7-628BE57A2916}" presName="imageRepeatNode" presStyleLbl="fgImgPlace1" presStyleIdx="2" presStyleCnt="3"/>
      <dgm:spPr/>
    </dgm:pt>
  </dgm:ptLst>
  <dgm:cxnLst>
    <dgm:cxn modelId="{EBF15642-52B9-48BD-B566-66453D585E2D}" srcId="{D87CA1CD-DF01-43E0-8718-564B2CB4132C}" destId="{A8409577-BACF-4E03-B338-CB3E2C864632}" srcOrd="0" destOrd="0" parTransId="{E399F9CB-9B86-4641-8C86-3B9BD4F91D08}" sibTransId="{355D19BA-4EA2-4E2F-824C-BD0679DA5FBD}"/>
    <dgm:cxn modelId="{2E64F74B-1DCC-48BB-84B5-463697FBBC14}" type="presOf" srcId="{23F44DE8-AAD4-494E-AD82-49FEF6C202AE}" destId="{08C3A680-91C0-408E-BD4B-A2F13EA0EE42}" srcOrd="0" destOrd="0" presId="urn:microsoft.com/office/officeart/2008/layout/AscendingPictureAccentProcess"/>
    <dgm:cxn modelId="{F66C6856-3A4D-4EF5-9154-10A904C9B3CA}" type="presOf" srcId="{D87CA1CD-DF01-43E0-8718-564B2CB4132C}" destId="{1E738836-B146-4332-A499-FF14BDAE02D0}" srcOrd="0" destOrd="0" presId="urn:microsoft.com/office/officeart/2008/layout/AscendingPictureAccentProcess"/>
    <dgm:cxn modelId="{FFEB1659-739E-4C1A-A1FE-8CC3929F96BC}" type="presOf" srcId="{6B4AB08B-7408-4A1D-8CEB-A3FBE8833A35}" destId="{A5B4EE1F-DFCB-4AA4-80F2-92E9EE3CB0E9}" srcOrd="0" destOrd="0" presId="urn:microsoft.com/office/officeart/2008/layout/AscendingPictureAccentProcess"/>
    <dgm:cxn modelId="{4C440AB7-42C1-441A-9FB8-0E4D98EC825F}" type="presOf" srcId="{1D6C9EAB-2E2F-4E92-9085-E7775755C6EB}" destId="{EEC104B4-CF70-4543-BE1B-2BBF87FB2E8D}" srcOrd="0" destOrd="0" presId="urn:microsoft.com/office/officeart/2008/layout/AscendingPictureAccentProcess"/>
    <dgm:cxn modelId="{CC85C9CE-38F7-4BFC-9257-34A1B0BADC79}" srcId="{D87CA1CD-DF01-43E0-8718-564B2CB4132C}" destId="{23F44DE8-AAD4-494E-AD82-49FEF6C202AE}" srcOrd="1" destOrd="0" parTransId="{879294D8-AFF2-4FCA-A16F-A9C222D28BDB}" sibTransId="{6B4AB08B-7408-4A1D-8CEB-A3FBE8833A35}"/>
    <dgm:cxn modelId="{754C43CF-EEF8-451D-80C7-E39EBC406708}" srcId="{D87CA1CD-DF01-43E0-8718-564B2CB4132C}" destId="{1D6C9EAB-2E2F-4E92-9085-E7775755C6EB}" srcOrd="2" destOrd="0" parTransId="{179C2644-F98E-48AE-B610-15D79311B6AE}" sibTransId="{461FB5BF-7F0C-4EAC-85A7-628BE57A2916}"/>
    <dgm:cxn modelId="{7EDA6AD8-ABD7-4BB6-9846-4BBADDC52CEE}" type="presOf" srcId="{355D19BA-4EA2-4E2F-824C-BD0679DA5FBD}" destId="{0433E22A-3EC6-488D-BE75-4659883B6029}" srcOrd="0" destOrd="0" presId="urn:microsoft.com/office/officeart/2008/layout/AscendingPictureAccentProcess"/>
    <dgm:cxn modelId="{9B2CEEEE-B699-4443-93E4-31CCE2AEC225}" type="presOf" srcId="{461FB5BF-7F0C-4EAC-85A7-628BE57A2916}" destId="{E4ECA102-4CCF-4E8C-B9A4-9E4208ECB3B6}" srcOrd="0" destOrd="0" presId="urn:microsoft.com/office/officeart/2008/layout/AscendingPictureAccentProcess"/>
    <dgm:cxn modelId="{96E6D4FD-5CC9-4531-9039-FF92E0A438C6}" type="presOf" srcId="{A8409577-BACF-4E03-B338-CB3E2C864632}" destId="{8D6E4068-3C0E-49B3-A971-BD4A274488F2}" srcOrd="0" destOrd="0" presId="urn:microsoft.com/office/officeart/2008/layout/AscendingPictureAccentProcess"/>
    <dgm:cxn modelId="{690C998B-4223-4160-811D-6E8348C1A8A8}" type="presParOf" srcId="{1E738836-B146-4332-A499-FF14BDAE02D0}" destId="{1E9B8883-6C82-41DD-8B42-5980B0ABB5A9}" srcOrd="0" destOrd="0" presId="urn:microsoft.com/office/officeart/2008/layout/AscendingPictureAccentProcess"/>
    <dgm:cxn modelId="{E94B7425-724B-48AC-AE3F-B0BA3A61C263}" type="presParOf" srcId="{1E738836-B146-4332-A499-FF14BDAE02D0}" destId="{61EC4D31-00BC-4893-A6C7-6C8A3C41B601}" srcOrd="1" destOrd="0" presId="urn:microsoft.com/office/officeart/2008/layout/AscendingPictureAccentProcess"/>
    <dgm:cxn modelId="{42FAED30-A3C9-4CBE-9962-FD6450CC0DA5}" type="presParOf" srcId="{1E738836-B146-4332-A499-FF14BDAE02D0}" destId="{5B3C19A8-32D4-43A8-AA12-B419D9458A9E}" srcOrd="2" destOrd="0" presId="urn:microsoft.com/office/officeart/2008/layout/AscendingPictureAccentProcess"/>
    <dgm:cxn modelId="{835AC9C5-1236-45E1-B469-60CA9C57A061}" type="presParOf" srcId="{1E738836-B146-4332-A499-FF14BDAE02D0}" destId="{17077CD2-F051-4960-905D-75AA5EE20771}" srcOrd="3" destOrd="0" presId="urn:microsoft.com/office/officeart/2008/layout/AscendingPictureAccentProcess"/>
    <dgm:cxn modelId="{9037D630-FB61-4AC4-A28B-D730795FA6C4}" type="presParOf" srcId="{1E738836-B146-4332-A499-FF14BDAE02D0}" destId="{1EC9CD2B-D83E-4483-93DF-2A9FEE504809}" srcOrd="4" destOrd="0" presId="urn:microsoft.com/office/officeart/2008/layout/AscendingPictureAccentProcess"/>
    <dgm:cxn modelId="{C091DC54-18DB-445C-BEA5-87502D6A9A5D}" type="presParOf" srcId="{1E738836-B146-4332-A499-FF14BDAE02D0}" destId="{0AB7D180-EB4B-47DA-B7BB-E25B8129BAFA}" srcOrd="5" destOrd="0" presId="urn:microsoft.com/office/officeart/2008/layout/AscendingPictureAccentProcess"/>
    <dgm:cxn modelId="{86DE5DD3-B484-424C-9F22-396903B78815}" type="presParOf" srcId="{1E738836-B146-4332-A499-FF14BDAE02D0}" destId="{A7B0249E-DCFE-4F17-918D-1A12BEBF5BEA}" srcOrd="6" destOrd="0" presId="urn:microsoft.com/office/officeart/2008/layout/AscendingPictureAccentProcess"/>
    <dgm:cxn modelId="{61D03B1C-84B3-492A-855D-2B39502ED18E}" type="presParOf" srcId="{1E738836-B146-4332-A499-FF14BDAE02D0}" destId="{4BCAE8FB-51AE-4D6D-9455-7DAA819EDA26}" srcOrd="7" destOrd="0" presId="urn:microsoft.com/office/officeart/2008/layout/AscendingPictureAccentProcess"/>
    <dgm:cxn modelId="{2C532520-17A6-4485-B3E9-D0E3C28C11A0}" type="presParOf" srcId="{1E738836-B146-4332-A499-FF14BDAE02D0}" destId="{104334E3-4D27-4234-9E71-20B7DD4DA8EC}" srcOrd="8" destOrd="0" presId="urn:microsoft.com/office/officeart/2008/layout/AscendingPictureAccentProcess"/>
    <dgm:cxn modelId="{BB1CCEDA-ECC8-47A9-A49D-AEDE0FF3EA39}" type="presParOf" srcId="{1E738836-B146-4332-A499-FF14BDAE02D0}" destId="{689F504E-A2D0-4CAE-8957-11C0279602C5}" srcOrd="9" destOrd="0" presId="urn:microsoft.com/office/officeart/2008/layout/AscendingPictureAccentProcess"/>
    <dgm:cxn modelId="{282C74C8-4142-4D91-A507-F5C69A763160}" type="presParOf" srcId="{1E738836-B146-4332-A499-FF14BDAE02D0}" destId="{E3E6F948-8ED0-457A-98CA-49B1CF9D43C7}" srcOrd="10" destOrd="0" presId="urn:microsoft.com/office/officeart/2008/layout/AscendingPictureAccentProcess"/>
    <dgm:cxn modelId="{DB1270CD-624F-4E66-8142-3DE958D9871C}" type="presParOf" srcId="{1E738836-B146-4332-A499-FF14BDAE02D0}" destId="{680F58AA-FF46-4A5E-AB20-11D59BED1DA2}" srcOrd="11" destOrd="0" presId="urn:microsoft.com/office/officeart/2008/layout/AscendingPictureAccentProcess"/>
    <dgm:cxn modelId="{6D19CCFE-8036-41A6-BAB8-1BBC015499A9}" type="presParOf" srcId="{1E738836-B146-4332-A499-FF14BDAE02D0}" destId="{8D6E4068-3C0E-49B3-A971-BD4A274488F2}" srcOrd="12" destOrd="0" presId="urn:microsoft.com/office/officeart/2008/layout/AscendingPictureAccentProcess"/>
    <dgm:cxn modelId="{5221433B-5951-478C-B1CA-2ABAA16DB89D}" type="presParOf" srcId="{1E738836-B146-4332-A499-FF14BDAE02D0}" destId="{0B4A3879-428B-4826-9B96-B765E7D6BB46}" srcOrd="13" destOrd="0" presId="urn:microsoft.com/office/officeart/2008/layout/AscendingPictureAccentProcess"/>
    <dgm:cxn modelId="{3C9C1FCC-D475-4E2E-A7F1-9EB49598DBBC}" type="presParOf" srcId="{0B4A3879-428B-4826-9B96-B765E7D6BB46}" destId="{0433E22A-3EC6-488D-BE75-4659883B6029}" srcOrd="0" destOrd="0" presId="urn:microsoft.com/office/officeart/2008/layout/AscendingPictureAccentProcess"/>
    <dgm:cxn modelId="{BE85D063-50DB-4279-A119-718E9EF5ACF1}" type="presParOf" srcId="{1E738836-B146-4332-A499-FF14BDAE02D0}" destId="{08C3A680-91C0-408E-BD4B-A2F13EA0EE42}" srcOrd="14" destOrd="0" presId="urn:microsoft.com/office/officeart/2008/layout/AscendingPictureAccentProcess"/>
    <dgm:cxn modelId="{1E938680-C163-446D-B87C-83DC160EBE44}" type="presParOf" srcId="{1E738836-B146-4332-A499-FF14BDAE02D0}" destId="{A475E590-40D0-4012-8249-7C252B4F4EB3}" srcOrd="15" destOrd="0" presId="urn:microsoft.com/office/officeart/2008/layout/AscendingPictureAccentProcess"/>
    <dgm:cxn modelId="{59014721-5C45-4F78-9BFB-F636013D55A5}" type="presParOf" srcId="{A475E590-40D0-4012-8249-7C252B4F4EB3}" destId="{A5B4EE1F-DFCB-4AA4-80F2-92E9EE3CB0E9}" srcOrd="0" destOrd="0" presId="urn:microsoft.com/office/officeart/2008/layout/AscendingPictureAccentProcess"/>
    <dgm:cxn modelId="{E6A289F6-AA3C-40E9-9F0F-0EED1483E55F}" type="presParOf" srcId="{1E738836-B146-4332-A499-FF14BDAE02D0}" destId="{EEC104B4-CF70-4543-BE1B-2BBF87FB2E8D}" srcOrd="16" destOrd="0" presId="urn:microsoft.com/office/officeart/2008/layout/AscendingPictureAccentProcess"/>
    <dgm:cxn modelId="{DDE34851-8FCF-4B74-A6D1-072F68B783B8}" type="presParOf" srcId="{1E738836-B146-4332-A499-FF14BDAE02D0}" destId="{45E233CB-555C-4215-9B1D-75A87201E7D8}" srcOrd="17" destOrd="0" presId="urn:microsoft.com/office/officeart/2008/layout/AscendingPictureAccentProcess"/>
    <dgm:cxn modelId="{D641E13C-5104-4040-AAFB-232B19C93C3D}" type="presParOf" srcId="{45E233CB-555C-4215-9B1D-75A87201E7D8}" destId="{E4ECA102-4CCF-4E8C-B9A4-9E4208ECB3B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50E0D-B8F9-4AE9-AB29-B3C77970565C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lv-LV"/>
        </a:p>
      </dgm:t>
    </dgm:pt>
    <dgm:pt modelId="{F54BA72F-4757-44B7-923C-E420739E5C4D}">
      <dgm:prSet phldrT="[Teksts]" custT="1"/>
      <dgm:spPr/>
      <dgm:t>
        <a:bodyPr/>
        <a:lstStyle/>
        <a:p>
          <a:r>
            <a:rPr lang="lv-LV" sz="2000" b="1" dirty="0"/>
            <a:t>Mērķa izvirzīšana un plānošana</a:t>
          </a:r>
          <a:r>
            <a:rPr lang="lv-LV" sz="1600" dirty="0"/>
            <a:t>	</a:t>
          </a:r>
        </a:p>
      </dgm:t>
    </dgm:pt>
    <dgm:pt modelId="{B92B0410-399F-42C6-9992-CC387CC6429E}" type="parTrans" cxnId="{CA2A5AE4-61C0-48AE-8AB3-12DC36B3B4F9}">
      <dgm:prSet/>
      <dgm:spPr/>
      <dgm:t>
        <a:bodyPr/>
        <a:lstStyle/>
        <a:p>
          <a:endParaRPr lang="lv-LV"/>
        </a:p>
      </dgm:t>
    </dgm:pt>
    <dgm:pt modelId="{76E217C2-C48C-4DF0-A95B-56B8A13E5A6F}" type="sibTrans" cxnId="{CA2A5AE4-61C0-48AE-8AB3-12DC36B3B4F9}">
      <dgm:prSet/>
      <dgm:spPr/>
      <dgm:t>
        <a:bodyPr/>
        <a:lstStyle/>
        <a:p>
          <a:endParaRPr lang="lv-LV"/>
        </a:p>
      </dgm:t>
    </dgm:pt>
    <dgm:pt modelId="{A55C2992-6F2C-4D27-B4E6-84145145C3F7}">
      <dgm:prSet phldrT="[Teksts]"/>
      <dgm:spPr/>
      <dgm:t>
        <a:bodyPr/>
        <a:lstStyle/>
        <a:p>
          <a:r>
            <a:rPr lang="lv-LV" dirty="0"/>
            <a:t>Ko es vēlos paveikt? </a:t>
          </a:r>
        </a:p>
        <a:p>
          <a:endParaRPr lang="lv-LV" dirty="0"/>
        </a:p>
        <a:p>
          <a:r>
            <a:rPr lang="lv-LV" dirty="0"/>
            <a:t>Kas man jādara, lai to paveiktu?</a:t>
          </a:r>
        </a:p>
        <a:p>
          <a:endParaRPr lang="lv-LV" dirty="0"/>
        </a:p>
        <a:p>
          <a:r>
            <a:rPr lang="lv-LV" dirty="0"/>
            <a:t>Kāda palīdzība man būs nepieciešama? </a:t>
          </a:r>
        </a:p>
        <a:p>
          <a:endParaRPr lang="lv-LV" dirty="0"/>
        </a:p>
        <a:p>
          <a:r>
            <a:rPr lang="lv-LV" dirty="0"/>
            <a:t>Cik laika man aizņems šis darbs? </a:t>
          </a:r>
        </a:p>
        <a:p>
          <a:r>
            <a:rPr lang="lv-LV" dirty="0"/>
            <a:t> </a:t>
          </a:r>
        </a:p>
        <a:p>
          <a:endParaRPr lang="lv-LV" dirty="0"/>
        </a:p>
        <a:p>
          <a:endParaRPr lang="lv-LV" dirty="0"/>
        </a:p>
      </dgm:t>
    </dgm:pt>
    <dgm:pt modelId="{F5BA34AB-EF14-41A1-A6FD-A90398EE4B4F}" type="parTrans" cxnId="{B7464BB0-56BA-4DD7-81C4-EE9F31536D3C}">
      <dgm:prSet/>
      <dgm:spPr/>
      <dgm:t>
        <a:bodyPr/>
        <a:lstStyle/>
        <a:p>
          <a:endParaRPr lang="lv-LV"/>
        </a:p>
      </dgm:t>
    </dgm:pt>
    <dgm:pt modelId="{37BAE18C-11FE-4258-A4F6-648D7F926B36}" type="sibTrans" cxnId="{B7464BB0-56BA-4DD7-81C4-EE9F31536D3C}">
      <dgm:prSet/>
      <dgm:spPr/>
      <dgm:t>
        <a:bodyPr/>
        <a:lstStyle/>
        <a:p>
          <a:endParaRPr lang="lv-LV"/>
        </a:p>
      </dgm:t>
    </dgm:pt>
    <dgm:pt modelId="{DFAE31D3-F2E0-4512-9737-B850A6D35720}">
      <dgm:prSet phldrT="[Teksts]" custT="1"/>
      <dgm:spPr/>
      <dgm:t>
        <a:bodyPr/>
        <a:lstStyle/>
        <a:p>
          <a:r>
            <a:rPr lang="lv-LV" sz="2400" b="1" dirty="0"/>
            <a:t>Uzraudzība	</a:t>
          </a:r>
        </a:p>
      </dgm:t>
    </dgm:pt>
    <dgm:pt modelId="{73694808-A8C3-4163-989A-BCA2AE048F29}" type="parTrans" cxnId="{946D1305-4B6D-4650-BE0E-96FF6BC16202}">
      <dgm:prSet/>
      <dgm:spPr/>
      <dgm:t>
        <a:bodyPr/>
        <a:lstStyle/>
        <a:p>
          <a:endParaRPr lang="lv-LV"/>
        </a:p>
      </dgm:t>
    </dgm:pt>
    <dgm:pt modelId="{309F32EA-9B5E-4088-8800-440FFB5B4CCC}" type="sibTrans" cxnId="{946D1305-4B6D-4650-BE0E-96FF6BC16202}">
      <dgm:prSet/>
      <dgm:spPr/>
      <dgm:t>
        <a:bodyPr/>
        <a:lstStyle/>
        <a:p>
          <a:endParaRPr lang="lv-LV"/>
        </a:p>
      </dgm:t>
    </dgm:pt>
    <dgm:pt modelId="{29068557-D86B-4F58-9A6A-0C378D05AB26}">
      <dgm:prSet phldrT="[Teksts]"/>
      <dgm:spPr/>
      <dgm:t>
        <a:bodyPr/>
        <a:lstStyle/>
        <a:p>
          <a:r>
            <a:rPr lang="lv-LV" dirty="0"/>
            <a:t>Kas liecina, ka virzos uz mērķi? </a:t>
          </a:r>
        </a:p>
        <a:p>
          <a:endParaRPr lang="lv-LV" dirty="0"/>
        </a:p>
        <a:p>
          <a:r>
            <a:rPr lang="lv-LV" dirty="0"/>
            <a:t>Kā es jūtos , pildot uzdevumu? </a:t>
          </a:r>
        </a:p>
        <a:p>
          <a:endParaRPr lang="lv-LV" dirty="0"/>
        </a:p>
        <a:p>
          <a:r>
            <a:rPr lang="lv-LV" dirty="0"/>
            <a:t>Ko es uzdevumā varētu uzlabot? </a:t>
          </a:r>
        </a:p>
        <a:p>
          <a:endParaRPr lang="lv-LV" dirty="0"/>
        </a:p>
        <a:p>
          <a:endParaRPr lang="lv-LV" dirty="0"/>
        </a:p>
      </dgm:t>
    </dgm:pt>
    <dgm:pt modelId="{BFE5E714-A6FF-46A4-B138-454C0C8248CD}" type="parTrans" cxnId="{0F6B4FAC-4D82-497F-98D3-163E03894D27}">
      <dgm:prSet/>
      <dgm:spPr/>
      <dgm:t>
        <a:bodyPr/>
        <a:lstStyle/>
        <a:p>
          <a:endParaRPr lang="lv-LV"/>
        </a:p>
      </dgm:t>
    </dgm:pt>
    <dgm:pt modelId="{4D8F2AF1-3A9D-4ED1-9729-4D0A5D49E4C7}" type="sibTrans" cxnId="{0F6B4FAC-4D82-497F-98D3-163E03894D27}">
      <dgm:prSet/>
      <dgm:spPr/>
      <dgm:t>
        <a:bodyPr/>
        <a:lstStyle/>
        <a:p>
          <a:endParaRPr lang="lv-LV"/>
        </a:p>
      </dgm:t>
    </dgm:pt>
    <dgm:pt modelId="{9371852E-BE2A-4317-BA1B-12F712CF4910}">
      <dgm:prSet phldrT="[Teksts]" custT="1"/>
      <dgm:spPr/>
      <dgm:t>
        <a:bodyPr/>
        <a:lstStyle/>
        <a:p>
          <a:r>
            <a:rPr lang="lv-LV" sz="2800" b="1" dirty="0"/>
            <a:t>Novērtēšana</a:t>
          </a:r>
        </a:p>
      </dgm:t>
    </dgm:pt>
    <dgm:pt modelId="{B25A9214-0963-436D-B2D7-EFAD56A44918}" type="parTrans" cxnId="{B34150D1-AD83-4AD5-A33E-6096B7D47A0C}">
      <dgm:prSet/>
      <dgm:spPr/>
      <dgm:t>
        <a:bodyPr/>
        <a:lstStyle/>
        <a:p>
          <a:endParaRPr lang="lv-LV"/>
        </a:p>
      </dgm:t>
    </dgm:pt>
    <dgm:pt modelId="{55C73730-5D61-4565-A865-B7B144792256}" type="sibTrans" cxnId="{B34150D1-AD83-4AD5-A33E-6096B7D47A0C}">
      <dgm:prSet/>
      <dgm:spPr/>
      <dgm:t>
        <a:bodyPr/>
        <a:lstStyle/>
        <a:p>
          <a:endParaRPr lang="lv-LV"/>
        </a:p>
      </dgm:t>
    </dgm:pt>
    <dgm:pt modelId="{96BA59D7-CB8C-4497-BDB4-DF483FC03474}">
      <dgm:prSet phldrT="[Teksts]"/>
      <dgm:spPr/>
      <dgm:t>
        <a:bodyPr/>
        <a:lstStyle/>
        <a:p>
          <a:r>
            <a:rPr lang="lv-LV" dirty="0"/>
            <a:t>Kas </a:t>
          </a:r>
          <a:r>
            <a:rPr lang="lv-LV" dirty="0" err="1"/>
            <a:t>lieicina</a:t>
          </a:r>
          <a:r>
            <a:rPr lang="lv-LV" dirty="0"/>
            <a:t>, ka esmu sasniedzis mērķi? </a:t>
          </a:r>
        </a:p>
        <a:p>
          <a:endParaRPr lang="lv-LV" dirty="0"/>
        </a:p>
        <a:p>
          <a:r>
            <a:rPr lang="lv-LV" dirty="0"/>
            <a:t>Kas palīdzēja un kas traucēja darba procesā? </a:t>
          </a:r>
        </a:p>
        <a:p>
          <a:endParaRPr lang="lv-LV" dirty="0"/>
        </a:p>
        <a:p>
          <a:r>
            <a:rPr lang="lv-LV" dirty="0"/>
            <a:t>Vai es priecājos par sasniegto rezultātu? Un kāpēc? </a:t>
          </a:r>
        </a:p>
      </dgm:t>
    </dgm:pt>
    <dgm:pt modelId="{ECE6ADC5-E428-4DC3-8669-ACC01FE43318}" type="parTrans" cxnId="{C39CDED1-3B8A-458A-BDFB-D46AA66101A4}">
      <dgm:prSet/>
      <dgm:spPr/>
      <dgm:t>
        <a:bodyPr/>
        <a:lstStyle/>
        <a:p>
          <a:endParaRPr lang="lv-LV"/>
        </a:p>
      </dgm:t>
    </dgm:pt>
    <dgm:pt modelId="{FB137CA3-FEFC-4D09-AA93-0F3983E6543D}" type="sibTrans" cxnId="{C39CDED1-3B8A-458A-BDFB-D46AA66101A4}">
      <dgm:prSet/>
      <dgm:spPr/>
      <dgm:t>
        <a:bodyPr/>
        <a:lstStyle/>
        <a:p>
          <a:endParaRPr lang="lv-LV"/>
        </a:p>
      </dgm:t>
    </dgm:pt>
    <dgm:pt modelId="{AA79D79F-181B-4551-9228-193C1D031645}" type="pres">
      <dgm:prSet presAssocID="{C4A50E0D-B8F9-4AE9-AB29-B3C77970565C}" presName="Name0" presStyleCnt="0">
        <dgm:presLayoutVars>
          <dgm:dir/>
          <dgm:animLvl val="lvl"/>
          <dgm:resizeHandles val="exact"/>
        </dgm:presLayoutVars>
      </dgm:prSet>
      <dgm:spPr/>
    </dgm:pt>
    <dgm:pt modelId="{F9F02F3E-884C-4362-BD13-F94B8DC56A7D}" type="pres">
      <dgm:prSet presAssocID="{F54BA72F-4757-44B7-923C-E420739E5C4D}" presName="composite" presStyleCnt="0"/>
      <dgm:spPr/>
    </dgm:pt>
    <dgm:pt modelId="{6DD6BE9F-88E9-4D01-9328-E9EFA6A65975}" type="pres">
      <dgm:prSet presAssocID="{F54BA72F-4757-44B7-923C-E420739E5C4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531532F-9018-44C8-95DF-36872991083F}" type="pres">
      <dgm:prSet presAssocID="{F54BA72F-4757-44B7-923C-E420739E5C4D}" presName="desTx" presStyleLbl="alignAccFollowNode1" presStyleIdx="0" presStyleCnt="3">
        <dgm:presLayoutVars>
          <dgm:bulletEnabled val="1"/>
        </dgm:presLayoutVars>
      </dgm:prSet>
      <dgm:spPr/>
    </dgm:pt>
    <dgm:pt modelId="{B814FCCC-BBF0-43B2-A3F0-FCB342317797}" type="pres">
      <dgm:prSet presAssocID="{76E217C2-C48C-4DF0-A95B-56B8A13E5A6F}" presName="space" presStyleCnt="0"/>
      <dgm:spPr/>
    </dgm:pt>
    <dgm:pt modelId="{623B673D-27EA-4443-9CA3-7352D94DACBC}" type="pres">
      <dgm:prSet presAssocID="{DFAE31D3-F2E0-4512-9737-B850A6D35720}" presName="composite" presStyleCnt="0"/>
      <dgm:spPr/>
    </dgm:pt>
    <dgm:pt modelId="{E9D9C1E5-F8C2-444D-8E0D-A107666BDDF6}" type="pres">
      <dgm:prSet presAssocID="{DFAE31D3-F2E0-4512-9737-B850A6D3572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CF6E784-B015-4E81-B01F-73CD0D13825E}" type="pres">
      <dgm:prSet presAssocID="{DFAE31D3-F2E0-4512-9737-B850A6D35720}" presName="desTx" presStyleLbl="alignAccFollowNode1" presStyleIdx="1" presStyleCnt="3">
        <dgm:presLayoutVars>
          <dgm:bulletEnabled val="1"/>
        </dgm:presLayoutVars>
      </dgm:prSet>
      <dgm:spPr/>
    </dgm:pt>
    <dgm:pt modelId="{0F103AC9-DA67-4E13-9F06-279FA46F9B28}" type="pres">
      <dgm:prSet presAssocID="{309F32EA-9B5E-4088-8800-440FFB5B4CCC}" presName="space" presStyleCnt="0"/>
      <dgm:spPr/>
    </dgm:pt>
    <dgm:pt modelId="{16AA9676-BA4D-4FF2-94E3-2624512B04DC}" type="pres">
      <dgm:prSet presAssocID="{9371852E-BE2A-4317-BA1B-12F712CF4910}" presName="composite" presStyleCnt="0"/>
      <dgm:spPr/>
    </dgm:pt>
    <dgm:pt modelId="{BB0C1A37-55B9-4A7C-BDDF-724DB1E0F135}" type="pres">
      <dgm:prSet presAssocID="{9371852E-BE2A-4317-BA1B-12F712CF491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6EE4AE-DCEB-45D3-8617-A396D7479C58}" type="pres">
      <dgm:prSet presAssocID="{9371852E-BE2A-4317-BA1B-12F712CF491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46D1305-4B6D-4650-BE0E-96FF6BC16202}" srcId="{C4A50E0D-B8F9-4AE9-AB29-B3C77970565C}" destId="{DFAE31D3-F2E0-4512-9737-B850A6D35720}" srcOrd="1" destOrd="0" parTransId="{73694808-A8C3-4163-989A-BCA2AE048F29}" sibTransId="{309F32EA-9B5E-4088-8800-440FFB5B4CCC}"/>
    <dgm:cxn modelId="{8D2B3A05-7554-46EB-BB08-26739B1ED9CC}" type="presOf" srcId="{A55C2992-6F2C-4D27-B4E6-84145145C3F7}" destId="{B531532F-9018-44C8-95DF-36872991083F}" srcOrd="0" destOrd="0" presId="urn:microsoft.com/office/officeart/2005/8/layout/hList1"/>
    <dgm:cxn modelId="{F53A0127-448F-4F26-B0F7-5F736C1B9F9A}" type="presOf" srcId="{9371852E-BE2A-4317-BA1B-12F712CF4910}" destId="{BB0C1A37-55B9-4A7C-BDDF-724DB1E0F135}" srcOrd="0" destOrd="0" presId="urn:microsoft.com/office/officeart/2005/8/layout/hList1"/>
    <dgm:cxn modelId="{DCBC5E45-66FA-4BA8-97A4-1EF787AA2669}" type="presOf" srcId="{29068557-D86B-4F58-9A6A-0C378D05AB26}" destId="{8CF6E784-B015-4E81-B01F-73CD0D13825E}" srcOrd="0" destOrd="0" presId="urn:microsoft.com/office/officeart/2005/8/layout/hList1"/>
    <dgm:cxn modelId="{EA3C2593-72FB-4ADE-83B0-D5B03A382B6B}" type="presOf" srcId="{DFAE31D3-F2E0-4512-9737-B850A6D35720}" destId="{E9D9C1E5-F8C2-444D-8E0D-A107666BDDF6}" srcOrd="0" destOrd="0" presId="urn:microsoft.com/office/officeart/2005/8/layout/hList1"/>
    <dgm:cxn modelId="{DD33F4AA-652D-4D36-A0CE-3E4C8D552C13}" type="presOf" srcId="{F54BA72F-4757-44B7-923C-E420739E5C4D}" destId="{6DD6BE9F-88E9-4D01-9328-E9EFA6A65975}" srcOrd="0" destOrd="0" presId="urn:microsoft.com/office/officeart/2005/8/layout/hList1"/>
    <dgm:cxn modelId="{0F6B4FAC-4D82-497F-98D3-163E03894D27}" srcId="{DFAE31D3-F2E0-4512-9737-B850A6D35720}" destId="{29068557-D86B-4F58-9A6A-0C378D05AB26}" srcOrd="0" destOrd="0" parTransId="{BFE5E714-A6FF-46A4-B138-454C0C8248CD}" sibTransId="{4D8F2AF1-3A9D-4ED1-9729-4D0A5D49E4C7}"/>
    <dgm:cxn modelId="{B7464BB0-56BA-4DD7-81C4-EE9F31536D3C}" srcId="{F54BA72F-4757-44B7-923C-E420739E5C4D}" destId="{A55C2992-6F2C-4D27-B4E6-84145145C3F7}" srcOrd="0" destOrd="0" parTransId="{F5BA34AB-EF14-41A1-A6FD-A90398EE4B4F}" sibTransId="{37BAE18C-11FE-4258-A4F6-648D7F926B36}"/>
    <dgm:cxn modelId="{F08848C3-FD8E-47CB-90E5-0C82E59EE368}" type="presOf" srcId="{C4A50E0D-B8F9-4AE9-AB29-B3C77970565C}" destId="{AA79D79F-181B-4551-9228-193C1D031645}" srcOrd="0" destOrd="0" presId="urn:microsoft.com/office/officeart/2005/8/layout/hList1"/>
    <dgm:cxn modelId="{B34150D1-AD83-4AD5-A33E-6096B7D47A0C}" srcId="{C4A50E0D-B8F9-4AE9-AB29-B3C77970565C}" destId="{9371852E-BE2A-4317-BA1B-12F712CF4910}" srcOrd="2" destOrd="0" parTransId="{B25A9214-0963-436D-B2D7-EFAD56A44918}" sibTransId="{55C73730-5D61-4565-A865-B7B144792256}"/>
    <dgm:cxn modelId="{C39CDED1-3B8A-458A-BDFB-D46AA66101A4}" srcId="{9371852E-BE2A-4317-BA1B-12F712CF4910}" destId="{96BA59D7-CB8C-4497-BDB4-DF483FC03474}" srcOrd="0" destOrd="0" parTransId="{ECE6ADC5-E428-4DC3-8669-ACC01FE43318}" sibTransId="{FB137CA3-FEFC-4D09-AA93-0F3983E6543D}"/>
    <dgm:cxn modelId="{46F4BFE1-9C13-411B-8404-500B34090FB0}" type="presOf" srcId="{96BA59D7-CB8C-4497-BDB4-DF483FC03474}" destId="{066EE4AE-DCEB-45D3-8617-A396D7479C58}" srcOrd="0" destOrd="0" presId="urn:microsoft.com/office/officeart/2005/8/layout/hList1"/>
    <dgm:cxn modelId="{CA2A5AE4-61C0-48AE-8AB3-12DC36B3B4F9}" srcId="{C4A50E0D-B8F9-4AE9-AB29-B3C77970565C}" destId="{F54BA72F-4757-44B7-923C-E420739E5C4D}" srcOrd="0" destOrd="0" parTransId="{B92B0410-399F-42C6-9992-CC387CC6429E}" sibTransId="{76E217C2-C48C-4DF0-A95B-56B8A13E5A6F}"/>
    <dgm:cxn modelId="{CBA93F7F-2B84-48AB-9073-2E9B839B2D9A}" type="presParOf" srcId="{AA79D79F-181B-4551-9228-193C1D031645}" destId="{F9F02F3E-884C-4362-BD13-F94B8DC56A7D}" srcOrd="0" destOrd="0" presId="urn:microsoft.com/office/officeart/2005/8/layout/hList1"/>
    <dgm:cxn modelId="{4081EACE-AC34-46F1-98FB-F80531FC5D5A}" type="presParOf" srcId="{F9F02F3E-884C-4362-BD13-F94B8DC56A7D}" destId="{6DD6BE9F-88E9-4D01-9328-E9EFA6A65975}" srcOrd="0" destOrd="0" presId="urn:microsoft.com/office/officeart/2005/8/layout/hList1"/>
    <dgm:cxn modelId="{28F88ACB-B867-4973-B618-22F99C40C63E}" type="presParOf" srcId="{F9F02F3E-884C-4362-BD13-F94B8DC56A7D}" destId="{B531532F-9018-44C8-95DF-36872991083F}" srcOrd="1" destOrd="0" presId="urn:microsoft.com/office/officeart/2005/8/layout/hList1"/>
    <dgm:cxn modelId="{075B0B70-8B04-4A66-869A-33C7168BBE0C}" type="presParOf" srcId="{AA79D79F-181B-4551-9228-193C1D031645}" destId="{B814FCCC-BBF0-43B2-A3F0-FCB342317797}" srcOrd="1" destOrd="0" presId="urn:microsoft.com/office/officeart/2005/8/layout/hList1"/>
    <dgm:cxn modelId="{0605A70B-12DF-40EE-878C-4C1CB24F28A2}" type="presParOf" srcId="{AA79D79F-181B-4551-9228-193C1D031645}" destId="{623B673D-27EA-4443-9CA3-7352D94DACBC}" srcOrd="2" destOrd="0" presId="urn:microsoft.com/office/officeart/2005/8/layout/hList1"/>
    <dgm:cxn modelId="{6C910833-8737-41A5-8BF0-1ED5B5F4FA51}" type="presParOf" srcId="{623B673D-27EA-4443-9CA3-7352D94DACBC}" destId="{E9D9C1E5-F8C2-444D-8E0D-A107666BDDF6}" srcOrd="0" destOrd="0" presId="urn:microsoft.com/office/officeart/2005/8/layout/hList1"/>
    <dgm:cxn modelId="{D7467F99-1D80-4569-A6D4-9F36DEA1EE89}" type="presParOf" srcId="{623B673D-27EA-4443-9CA3-7352D94DACBC}" destId="{8CF6E784-B015-4E81-B01F-73CD0D13825E}" srcOrd="1" destOrd="0" presId="urn:microsoft.com/office/officeart/2005/8/layout/hList1"/>
    <dgm:cxn modelId="{0FAC265F-59F6-4726-936F-1EC0B3116BC5}" type="presParOf" srcId="{AA79D79F-181B-4551-9228-193C1D031645}" destId="{0F103AC9-DA67-4E13-9F06-279FA46F9B28}" srcOrd="3" destOrd="0" presId="urn:microsoft.com/office/officeart/2005/8/layout/hList1"/>
    <dgm:cxn modelId="{5D71B8DF-58A9-44B0-A7DB-7DC50134ADAD}" type="presParOf" srcId="{AA79D79F-181B-4551-9228-193C1D031645}" destId="{16AA9676-BA4D-4FF2-94E3-2624512B04DC}" srcOrd="4" destOrd="0" presId="urn:microsoft.com/office/officeart/2005/8/layout/hList1"/>
    <dgm:cxn modelId="{ADAF7D22-EF64-437B-A08B-93408DDCC63F}" type="presParOf" srcId="{16AA9676-BA4D-4FF2-94E3-2624512B04DC}" destId="{BB0C1A37-55B9-4A7C-BDDF-724DB1E0F135}" srcOrd="0" destOrd="0" presId="urn:microsoft.com/office/officeart/2005/8/layout/hList1"/>
    <dgm:cxn modelId="{9111DF2B-A250-496E-80AA-614DEE8CF439}" type="presParOf" srcId="{16AA9676-BA4D-4FF2-94E3-2624512B04DC}" destId="{066EE4AE-DCEB-45D3-8617-A396D7479C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EFBAC-AD25-4A56-BEE6-B3EA657DA62C}">
      <dsp:nvSpPr>
        <dsp:cNvPr id="0" name=""/>
        <dsp:cNvSpPr/>
      </dsp:nvSpPr>
      <dsp:spPr>
        <a:xfrm>
          <a:off x="0" y="906257"/>
          <a:ext cx="2398809" cy="1523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D16C91-221A-439D-A004-D0850875B78C}">
      <dsp:nvSpPr>
        <dsp:cNvPr id="0" name=""/>
        <dsp:cNvSpPr/>
      </dsp:nvSpPr>
      <dsp:spPr>
        <a:xfrm>
          <a:off x="266534" y="1159464"/>
          <a:ext cx="2398809" cy="152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/>
            <a:t>Kas tas ir? Lūdzu, raksturojiet. </a:t>
          </a:r>
          <a:endParaRPr lang="en-US" sz="2200" kern="1200"/>
        </a:p>
      </dsp:txBody>
      <dsp:txXfrm>
        <a:off x="311148" y="1204078"/>
        <a:ext cx="2309581" cy="1434015"/>
      </dsp:txXfrm>
    </dsp:sp>
    <dsp:sp modelId="{0BF5EBAB-24C8-4AF8-99F9-6B77539DF19A}">
      <dsp:nvSpPr>
        <dsp:cNvPr id="0" name=""/>
        <dsp:cNvSpPr/>
      </dsp:nvSpPr>
      <dsp:spPr>
        <a:xfrm>
          <a:off x="2931878" y="906257"/>
          <a:ext cx="2398809" cy="1523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70325-042D-4856-AD29-9EFD2FFAD595}">
      <dsp:nvSpPr>
        <dsp:cNvPr id="0" name=""/>
        <dsp:cNvSpPr/>
      </dsp:nvSpPr>
      <dsp:spPr>
        <a:xfrm>
          <a:off x="3198412" y="1159464"/>
          <a:ext cx="2398809" cy="152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/>
            <a:t>Kad pēdējo reizi izjutāt profesionālo gandarījumu? </a:t>
          </a:r>
          <a:endParaRPr lang="en-US" sz="2200" kern="1200"/>
        </a:p>
      </dsp:txBody>
      <dsp:txXfrm>
        <a:off x="3243026" y="1204078"/>
        <a:ext cx="2309581" cy="1434015"/>
      </dsp:txXfrm>
    </dsp:sp>
    <dsp:sp modelId="{13DEC277-EE48-41D7-8723-1AC7C075B735}">
      <dsp:nvSpPr>
        <dsp:cNvPr id="0" name=""/>
        <dsp:cNvSpPr/>
      </dsp:nvSpPr>
      <dsp:spPr>
        <a:xfrm>
          <a:off x="5863756" y="906257"/>
          <a:ext cx="2398809" cy="1523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CA34F-0798-4F30-9C05-AAC57CF455FB}">
      <dsp:nvSpPr>
        <dsp:cNvPr id="0" name=""/>
        <dsp:cNvSpPr/>
      </dsp:nvSpPr>
      <dsp:spPr>
        <a:xfrm>
          <a:off x="6130290" y="1159464"/>
          <a:ext cx="2398809" cy="1523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200" kern="1200"/>
            <a:t>Vai šī sajūta bija patīkama? Kāpēc? </a:t>
          </a:r>
          <a:endParaRPr lang="en-US" sz="2200" kern="1200"/>
        </a:p>
      </dsp:txBody>
      <dsp:txXfrm>
        <a:off x="6174904" y="1204078"/>
        <a:ext cx="2309581" cy="1434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08330-EFD0-4C5B-8105-D1C90A23A183}">
      <dsp:nvSpPr>
        <dsp:cNvPr id="0" name=""/>
        <dsp:cNvSpPr/>
      </dsp:nvSpPr>
      <dsp:spPr>
        <a:xfrm>
          <a:off x="0" y="780156"/>
          <a:ext cx="2582219" cy="154933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Tā palīdz veidot sadarbību	</a:t>
          </a:r>
        </a:p>
      </dsp:txBody>
      <dsp:txXfrm>
        <a:off x="0" y="780156"/>
        <a:ext cx="2582219" cy="1549331"/>
      </dsp:txXfrm>
    </dsp:sp>
    <dsp:sp modelId="{7F909E84-05B5-4076-B032-AE1FDB11434E}">
      <dsp:nvSpPr>
        <dsp:cNvPr id="0" name=""/>
        <dsp:cNvSpPr/>
      </dsp:nvSpPr>
      <dsp:spPr>
        <a:xfrm>
          <a:off x="2840441" y="780156"/>
          <a:ext cx="2582219" cy="154933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37682"/>
                <a:satOff val="0"/>
                <a:lumOff val="193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237682"/>
                <a:satOff val="0"/>
                <a:lumOff val="193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237682"/>
                <a:satOff val="0"/>
                <a:lumOff val="193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Tā veido uzticību.	</a:t>
          </a:r>
        </a:p>
      </dsp:txBody>
      <dsp:txXfrm>
        <a:off x="2840441" y="780156"/>
        <a:ext cx="2582219" cy="1549331"/>
      </dsp:txXfrm>
    </dsp:sp>
    <dsp:sp modelId="{3E29734E-8AAB-4412-B1B2-33EB61E32836}">
      <dsp:nvSpPr>
        <dsp:cNvPr id="0" name=""/>
        <dsp:cNvSpPr/>
      </dsp:nvSpPr>
      <dsp:spPr>
        <a:xfrm>
          <a:off x="5680882" y="780156"/>
          <a:ext cx="2582219" cy="154933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475363"/>
                <a:satOff val="0"/>
                <a:lumOff val="386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475363"/>
                <a:satOff val="0"/>
                <a:lumOff val="386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475363"/>
                <a:satOff val="0"/>
                <a:lumOff val="386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Tā palīdz atrisināt problēmas.	</a:t>
          </a:r>
        </a:p>
      </dsp:txBody>
      <dsp:txXfrm>
        <a:off x="5680882" y="780156"/>
        <a:ext cx="2582219" cy="1549331"/>
      </dsp:txXfrm>
    </dsp:sp>
    <dsp:sp modelId="{711DD726-BA27-4AF9-AD18-F5F9C6E651B7}">
      <dsp:nvSpPr>
        <dsp:cNvPr id="0" name=""/>
        <dsp:cNvSpPr/>
      </dsp:nvSpPr>
      <dsp:spPr>
        <a:xfrm>
          <a:off x="1420220" y="2587709"/>
          <a:ext cx="2582219" cy="154933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475363"/>
                <a:satOff val="0"/>
                <a:lumOff val="386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475363"/>
                <a:satOff val="0"/>
                <a:lumOff val="386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475363"/>
                <a:satOff val="0"/>
                <a:lumOff val="386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Tā palīdz palielināt zināšanas un prasmes.</a:t>
          </a:r>
        </a:p>
      </dsp:txBody>
      <dsp:txXfrm>
        <a:off x="1420220" y="2587709"/>
        <a:ext cx="2582219" cy="1549331"/>
      </dsp:txXfrm>
    </dsp:sp>
    <dsp:sp modelId="{CB7DC262-EBDA-4615-9EDA-96035F3B2163}">
      <dsp:nvSpPr>
        <dsp:cNvPr id="0" name=""/>
        <dsp:cNvSpPr/>
      </dsp:nvSpPr>
      <dsp:spPr>
        <a:xfrm>
          <a:off x="4260661" y="2587709"/>
          <a:ext cx="2582219" cy="154933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37682"/>
                <a:satOff val="0"/>
                <a:lumOff val="193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shade val="50000"/>
                <a:hueOff val="-237682"/>
                <a:satOff val="0"/>
                <a:lumOff val="193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shade val="50000"/>
                <a:hueOff val="-237682"/>
                <a:satOff val="0"/>
                <a:lumOff val="193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kern="1200" dirty="0"/>
            <a:t>Tā palīdz izvairīties no kritiskas informācijas trūkuma. </a:t>
          </a:r>
        </a:p>
      </dsp:txBody>
      <dsp:txXfrm>
        <a:off x="4260661" y="2587709"/>
        <a:ext cx="2582219" cy="1549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B8883-6C82-41DD-8B42-5980B0ABB5A9}">
      <dsp:nvSpPr>
        <dsp:cNvPr id="0" name=""/>
        <dsp:cNvSpPr/>
      </dsp:nvSpPr>
      <dsp:spPr>
        <a:xfrm>
          <a:off x="2734688" y="3599967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EC4D31-00BC-4893-A6C7-6C8A3C41B601}">
      <dsp:nvSpPr>
        <dsp:cNvPr id="0" name=""/>
        <dsp:cNvSpPr/>
      </dsp:nvSpPr>
      <dsp:spPr>
        <a:xfrm>
          <a:off x="2486572" y="3719408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636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3636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C19A8-32D4-43A8-AA12-B419D9458A9E}">
      <dsp:nvSpPr>
        <dsp:cNvPr id="0" name=""/>
        <dsp:cNvSpPr/>
      </dsp:nvSpPr>
      <dsp:spPr>
        <a:xfrm>
          <a:off x="2226609" y="3813752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7273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7273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727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727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077CD2-F051-4960-905D-75AA5EE20771}">
      <dsp:nvSpPr>
        <dsp:cNvPr id="0" name=""/>
        <dsp:cNvSpPr/>
      </dsp:nvSpPr>
      <dsp:spPr>
        <a:xfrm>
          <a:off x="3925909" y="2217335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909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0909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909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10909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C9CD2B-D83E-4483-93DF-2A9FEE504809}">
      <dsp:nvSpPr>
        <dsp:cNvPr id="0" name=""/>
        <dsp:cNvSpPr/>
      </dsp:nvSpPr>
      <dsp:spPr>
        <a:xfrm>
          <a:off x="3825873" y="2460399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4545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4545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4545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14545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B7D180-EB4B-47DA-B7BB-E25B8129BAFA}">
      <dsp:nvSpPr>
        <dsp:cNvPr id="0" name=""/>
        <dsp:cNvSpPr/>
      </dsp:nvSpPr>
      <dsp:spPr>
        <a:xfrm>
          <a:off x="3754794" y="387612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8182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18182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8182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18182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0249E-DCFE-4F17-918D-1A12BEBF5BEA}">
      <dsp:nvSpPr>
        <dsp:cNvPr id="0" name=""/>
        <dsp:cNvSpPr/>
      </dsp:nvSpPr>
      <dsp:spPr>
        <a:xfrm>
          <a:off x="3937755" y="271425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1818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1818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1818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1818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CAE8FB-51AE-4D6D-9455-7DAA819EDA26}">
      <dsp:nvSpPr>
        <dsp:cNvPr id="0" name=""/>
        <dsp:cNvSpPr/>
      </dsp:nvSpPr>
      <dsp:spPr>
        <a:xfrm>
          <a:off x="4120716" y="155237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5455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5455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5455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5455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334E3-4D27-4234-9E71-20B7DD4DA8EC}">
      <dsp:nvSpPr>
        <dsp:cNvPr id="0" name=""/>
        <dsp:cNvSpPr/>
      </dsp:nvSpPr>
      <dsp:spPr>
        <a:xfrm>
          <a:off x="4303677" y="271425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9091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9091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9091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9091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F504E-A2D0-4CAE-8957-11C0279602C5}">
      <dsp:nvSpPr>
        <dsp:cNvPr id="0" name=""/>
        <dsp:cNvSpPr/>
      </dsp:nvSpPr>
      <dsp:spPr>
        <a:xfrm>
          <a:off x="4486638" y="387612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727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2727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72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3272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E6F948-8ED0-457A-98CA-49B1CF9D43C7}">
      <dsp:nvSpPr>
        <dsp:cNvPr id="0" name=""/>
        <dsp:cNvSpPr/>
      </dsp:nvSpPr>
      <dsp:spPr>
        <a:xfrm>
          <a:off x="4120716" y="400161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4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36364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4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36364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0F58AA-FF46-4A5E-AB20-11D59BED1DA2}">
      <dsp:nvSpPr>
        <dsp:cNvPr id="0" name=""/>
        <dsp:cNvSpPr/>
      </dsp:nvSpPr>
      <dsp:spPr>
        <a:xfrm>
          <a:off x="4120716" y="645549"/>
          <a:ext cx="131626" cy="131626"/>
        </a:xfrm>
        <a:prstGeom prst="ellipse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6E4068-3C0E-49B3-A971-BD4A274488F2}">
      <dsp:nvSpPr>
        <dsp:cNvPr id="0" name=""/>
        <dsp:cNvSpPr/>
      </dsp:nvSpPr>
      <dsp:spPr>
        <a:xfrm>
          <a:off x="1584930" y="4093816"/>
          <a:ext cx="2839186" cy="76126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961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Biogrāfiskais</a:t>
          </a:r>
        </a:p>
      </dsp:txBody>
      <dsp:txXfrm>
        <a:off x="1622092" y="4130978"/>
        <a:ext cx="2764862" cy="686937"/>
      </dsp:txXfrm>
    </dsp:sp>
    <dsp:sp modelId="{0433E22A-3EC6-488D-BE75-4659883B6029}">
      <dsp:nvSpPr>
        <dsp:cNvPr id="0" name=""/>
        <dsp:cNvSpPr/>
      </dsp:nvSpPr>
      <dsp:spPr>
        <a:xfrm>
          <a:off x="797802" y="3347427"/>
          <a:ext cx="1316266" cy="131617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C3A680-91C0-408E-BD4B-A2F13EA0EE42}">
      <dsp:nvSpPr>
        <dsp:cNvPr id="0" name=""/>
        <dsp:cNvSpPr/>
      </dsp:nvSpPr>
      <dsp:spPr>
        <a:xfrm>
          <a:off x="3411249" y="3105292"/>
          <a:ext cx="2839186" cy="76126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961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Dziļais</a:t>
          </a:r>
        </a:p>
      </dsp:txBody>
      <dsp:txXfrm>
        <a:off x="3448411" y="3142454"/>
        <a:ext cx="2764862" cy="686937"/>
      </dsp:txXfrm>
    </dsp:sp>
    <dsp:sp modelId="{A5B4EE1F-DFCB-4AA4-80F2-92E9EE3CB0E9}">
      <dsp:nvSpPr>
        <dsp:cNvPr id="0" name=""/>
        <dsp:cNvSpPr/>
      </dsp:nvSpPr>
      <dsp:spPr>
        <a:xfrm>
          <a:off x="2624122" y="2358902"/>
          <a:ext cx="1316266" cy="131617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C104B4-CF70-4543-BE1B-2BBF87FB2E8D}">
      <dsp:nvSpPr>
        <dsp:cNvPr id="0" name=""/>
        <dsp:cNvSpPr/>
      </dsp:nvSpPr>
      <dsp:spPr>
        <a:xfrm>
          <a:off x="4342722" y="1581806"/>
          <a:ext cx="2839186" cy="761261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961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100" kern="1200" dirty="0"/>
            <a:t>Holistisks</a:t>
          </a:r>
        </a:p>
      </dsp:txBody>
      <dsp:txXfrm>
        <a:off x="4379884" y="1618968"/>
        <a:ext cx="2764862" cy="686937"/>
      </dsp:txXfrm>
    </dsp:sp>
    <dsp:sp modelId="{E4ECA102-4CCF-4E8C-B9A4-9E4208ECB3B6}">
      <dsp:nvSpPr>
        <dsp:cNvPr id="0" name=""/>
        <dsp:cNvSpPr/>
      </dsp:nvSpPr>
      <dsp:spPr>
        <a:xfrm>
          <a:off x="3462583" y="859617"/>
          <a:ext cx="1316266" cy="131617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6BE9F-88E9-4D01-9328-E9EFA6A65975}">
      <dsp:nvSpPr>
        <dsp:cNvPr id="0" name=""/>
        <dsp:cNvSpPr/>
      </dsp:nvSpPr>
      <dsp:spPr>
        <a:xfrm>
          <a:off x="2464" y="95100"/>
          <a:ext cx="2402978" cy="8671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Mērķa izvirzīšana un plānošana</a:t>
          </a:r>
          <a:r>
            <a:rPr lang="lv-LV" sz="1600" kern="1200" dirty="0"/>
            <a:t>	</a:t>
          </a:r>
        </a:p>
      </dsp:txBody>
      <dsp:txXfrm>
        <a:off x="2464" y="95100"/>
        <a:ext cx="2402978" cy="867136"/>
      </dsp:txXfrm>
    </dsp:sp>
    <dsp:sp modelId="{B531532F-9018-44C8-95DF-36872991083F}">
      <dsp:nvSpPr>
        <dsp:cNvPr id="0" name=""/>
        <dsp:cNvSpPr/>
      </dsp:nvSpPr>
      <dsp:spPr>
        <a:xfrm>
          <a:off x="2464" y="962237"/>
          <a:ext cx="2402978" cy="32940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Ko es vēlos paveikt?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Kas man jādara, lai to paveiktu?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Kāda palīdzība man būs nepieciešama?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Cik laika man aizņems šis darbs?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</dsp:txBody>
      <dsp:txXfrm>
        <a:off x="2464" y="962237"/>
        <a:ext cx="2402978" cy="3294000"/>
      </dsp:txXfrm>
    </dsp:sp>
    <dsp:sp modelId="{E9D9C1E5-F8C2-444D-8E0D-A107666BDDF6}">
      <dsp:nvSpPr>
        <dsp:cNvPr id="0" name=""/>
        <dsp:cNvSpPr/>
      </dsp:nvSpPr>
      <dsp:spPr>
        <a:xfrm>
          <a:off x="2741860" y="95100"/>
          <a:ext cx="2402978" cy="86713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Uzraudzība	</a:t>
          </a:r>
        </a:p>
      </dsp:txBody>
      <dsp:txXfrm>
        <a:off x="2741860" y="95100"/>
        <a:ext cx="2402978" cy="867136"/>
      </dsp:txXfrm>
    </dsp:sp>
    <dsp:sp modelId="{8CF6E784-B015-4E81-B01F-73CD0D13825E}">
      <dsp:nvSpPr>
        <dsp:cNvPr id="0" name=""/>
        <dsp:cNvSpPr/>
      </dsp:nvSpPr>
      <dsp:spPr>
        <a:xfrm>
          <a:off x="2741860" y="962237"/>
          <a:ext cx="2402978" cy="3294000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Kas liecina, ka virzos uz mērķi?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Kā es jūtos , pildot uzdevumu?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Ko es uzdevumā varētu uzlabot?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</dsp:txBody>
      <dsp:txXfrm>
        <a:off x="2741860" y="962237"/>
        <a:ext cx="2402978" cy="3294000"/>
      </dsp:txXfrm>
    </dsp:sp>
    <dsp:sp modelId="{BB0C1A37-55B9-4A7C-BDDF-724DB1E0F135}">
      <dsp:nvSpPr>
        <dsp:cNvPr id="0" name=""/>
        <dsp:cNvSpPr/>
      </dsp:nvSpPr>
      <dsp:spPr>
        <a:xfrm>
          <a:off x="5481256" y="95100"/>
          <a:ext cx="2402978" cy="8671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800" b="1" kern="1200" dirty="0"/>
            <a:t>Novērtēšana</a:t>
          </a:r>
        </a:p>
      </dsp:txBody>
      <dsp:txXfrm>
        <a:off x="5481256" y="95100"/>
        <a:ext cx="2402978" cy="867136"/>
      </dsp:txXfrm>
    </dsp:sp>
    <dsp:sp modelId="{066EE4AE-DCEB-45D3-8617-A396D7479C58}">
      <dsp:nvSpPr>
        <dsp:cNvPr id="0" name=""/>
        <dsp:cNvSpPr/>
      </dsp:nvSpPr>
      <dsp:spPr>
        <a:xfrm>
          <a:off x="5481256" y="962237"/>
          <a:ext cx="2402978" cy="329400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Kas </a:t>
          </a:r>
          <a:r>
            <a:rPr lang="lv-LV" sz="1500" kern="1200" dirty="0" err="1"/>
            <a:t>lieicina</a:t>
          </a:r>
          <a:r>
            <a:rPr lang="lv-LV" sz="1500" kern="1200" dirty="0"/>
            <a:t>, ka esmu sasniedzis mērķi?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Kas palīdzēja un kas traucēja darba procesā?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v-LV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v-LV" sz="1500" kern="1200" dirty="0"/>
            <a:t>Vai es priecājos par sasniegto rezultātu? Un kāpēc? </a:t>
          </a:r>
        </a:p>
      </dsp:txBody>
      <dsp:txXfrm>
        <a:off x="5481256" y="962237"/>
        <a:ext cx="2402978" cy="329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606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353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46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023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231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3284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161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011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79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3493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949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91AA-D333-4511-8A0D-D7E433062ED5}" type="datetimeFigureOut">
              <a:rPr lang="lv-LV" smtClean="0"/>
              <a:t>22.08.2022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1283D-21AA-4945-8739-E9689DA526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404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ookcreator.com/library/-N9kTcN0C0JjCejULvQ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changefactory.com.au/our-thinking/articles/overcoming-barriers-to-active-listening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www.mindtools.com/CommSkll/ActiveListening.htm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F75AD06-DFC4-4B3A-8490-330823D08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C587C93-0840-40DF-96D5-D1F2137E6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29A0A-235E-4853-B3D7-1B879F39E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401859"/>
            <a:ext cx="3097638" cy="40542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Rīgas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Daugavgrīvas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pamatskolas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Metodiskais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darbs</a:t>
            </a:r>
            <a:r>
              <a:rPr lang="en-US" sz="31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02D55A-F529-4B19-BAF9-F63240A7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379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0367E3C-3947-493D-9458-5955DB20A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45">
              <a:extLst>
                <a:ext uri="{FF2B5EF4-FFF2-40B4-BE49-F238E27FC236}">
                  <a16:creationId xmlns:a16="http://schemas.microsoft.com/office/drawing/2014/main" id="{1E8D9785-21DB-4CE6-B138-2999AD61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46">
              <a:extLst>
                <a:ext uri="{FF2B5EF4-FFF2-40B4-BE49-F238E27FC236}">
                  <a16:creationId xmlns:a16="http://schemas.microsoft.com/office/drawing/2014/main" id="{43AA5AD5-8F29-4165-8112-305DDDDDD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47">
              <a:extLst>
                <a:ext uri="{FF2B5EF4-FFF2-40B4-BE49-F238E27FC236}">
                  <a16:creationId xmlns:a16="http://schemas.microsoft.com/office/drawing/2014/main" id="{2A4EC0CF-F38F-4D7F-B48D-9A26E814DF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4FD7D86E-6387-438C-AE88-93D03B116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3350" y="1553134"/>
            <a:ext cx="4596404" cy="37517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algn="l"/>
            <a:endParaRPr lang="lv-LV" sz="1600" dirty="0">
              <a:solidFill>
                <a:schemeClr val="tx2"/>
              </a:solidFill>
            </a:endParaRPr>
          </a:p>
          <a:p>
            <a:pPr algn="l"/>
            <a:endParaRPr lang="lv-LV" sz="1600" dirty="0">
              <a:solidFill>
                <a:schemeClr val="tx2"/>
              </a:solidFill>
            </a:endParaRPr>
          </a:p>
          <a:p>
            <a:pPr algn="l"/>
            <a:endParaRPr lang="lv-LV" sz="1600" dirty="0">
              <a:solidFill>
                <a:schemeClr val="tx2"/>
              </a:solidFill>
            </a:endParaRPr>
          </a:p>
          <a:p>
            <a:pPr algn="l"/>
            <a:endParaRPr lang="lv-LV" sz="1600" dirty="0">
              <a:solidFill>
                <a:schemeClr val="tx2"/>
              </a:solidFill>
            </a:endParaRPr>
          </a:p>
          <a:p>
            <a:pPr algn="l"/>
            <a:endParaRPr lang="lv-LV" sz="1600" dirty="0">
              <a:solidFill>
                <a:schemeClr val="tx2"/>
              </a:solidFill>
            </a:endParaRPr>
          </a:p>
          <a:p>
            <a:pPr algn="l"/>
            <a:endParaRPr lang="lv-LV" sz="1600" dirty="0">
              <a:solidFill>
                <a:schemeClr val="tx2"/>
              </a:solidFill>
            </a:endParaRPr>
          </a:p>
          <a:p>
            <a:pPr algn="l"/>
            <a:r>
              <a:rPr lang="en-US" sz="1600" dirty="0" err="1">
                <a:solidFill>
                  <a:schemeClr val="tx2"/>
                </a:solidFill>
              </a:rPr>
              <a:t>Direktores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vietniece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izglītības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jomā</a:t>
            </a:r>
            <a:r>
              <a:rPr lang="en-US" sz="1600" dirty="0">
                <a:solidFill>
                  <a:schemeClr val="tx2"/>
                </a:solidFill>
              </a:rPr>
              <a:t> Viktorija Krongorne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7A3A52F-BCB3-444D-9372-EE018B135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401977" y="4114799"/>
            <a:ext cx="2741794" cy="2743201"/>
            <a:chOff x="-305" y="-1"/>
            <a:chExt cx="3832880" cy="2876136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1E32C13-DED6-4967-85B8-68DD77103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DDA515-BC6A-47FB-951E-E1E792875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7EEFA7-6787-4EC0-8284-6D3D27306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A9621AC-50AB-4B43-896D-78FE571A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171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37D26-E715-4574-B226-9543738B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81" y="1220919"/>
            <a:ext cx="406933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KĀ MĒS STRĀDĀSIM?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00844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4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C0817-8E6A-4BB5-A7D2-BD246141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lv-LV" sz="4200" dirty="0"/>
              <a:t>Metodiskā darba tēma 2022./2023.m.g.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BC799-F776-43B6-BA92-89102EAAC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88" y="1889612"/>
            <a:ext cx="3398174" cy="3639450"/>
          </a:xfrm>
        </p:spPr>
        <p:txBody>
          <a:bodyPr anchor="ctr">
            <a:normAutofit fontScale="85000" lnSpcReduction="20000"/>
          </a:bodyPr>
          <a:lstStyle/>
          <a:p>
            <a:endParaRPr lang="lv-LV" sz="1700" dirty="0"/>
          </a:p>
          <a:p>
            <a:endParaRPr lang="lv-LV" sz="1700" dirty="0"/>
          </a:p>
          <a:p>
            <a:endParaRPr lang="lv-LV" sz="1700" dirty="0"/>
          </a:p>
          <a:p>
            <a:endParaRPr lang="lv-LV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lv-LV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PAŠVADĪTA MACĪŠANĀS, INTEGRĒJOT DAŽĀDUS MĀCĪBU PRIEKŠMETUS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7B166-AB2A-44D3-ACF6-722F45A6E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49" y="3254991"/>
            <a:ext cx="3862707" cy="217277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77C8-75FB-45BA-8FA7-5FF749A3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63" y="1739105"/>
            <a:ext cx="7886700" cy="994172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lv-LV" dirty="0">
                <a:solidFill>
                  <a:schemeClr val="tx1"/>
                </a:solidFill>
              </a:rPr>
              <a:t>KĀ TO PANĀKSIM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0B070E8-4C67-42E3-8C4E-F3283EED3A84}"/>
              </a:ext>
            </a:extLst>
          </p:cNvPr>
          <p:cNvSpPr/>
          <p:nvPr/>
        </p:nvSpPr>
        <p:spPr>
          <a:xfrm>
            <a:off x="3328331" y="4124724"/>
            <a:ext cx="3408800" cy="18985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SAPLUDINĀSIM, </a:t>
            </a:r>
          </a:p>
          <a:p>
            <a:pPr algn="ctr"/>
            <a:r>
              <a:rPr lang="lv-LV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klausīsimies un atbalstīsim viens otru</a:t>
            </a:r>
            <a:r>
              <a:rPr lang="lv-LV" sz="1350" dirty="0"/>
              <a:t> </a:t>
            </a:r>
          </a:p>
        </p:txBody>
      </p:sp>
      <p:sp>
        <p:nvSpPr>
          <p:cNvPr id="3" name="Action Button: Help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C2FEE7D-3DF3-4761-A662-9C8FEFDB5FFF}"/>
              </a:ext>
            </a:extLst>
          </p:cNvPr>
          <p:cNvSpPr/>
          <p:nvPr/>
        </p:nvSpPr>
        <p:spPr>
          <a:xfrm>
            <a:off x="4337108" y="3115481"/>
            <a:ext cx="755009" cy="746620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4802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293E73E1-466B-6C96-F193-D278A4BF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lv-LV" sz="3300"/>
              <a:t>Pašvadīta mācīšanās. Kāds ir skolēns? Ko viņš dara? 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19421A40-1D38-1500-A7E9-317A8A76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lv-LV" sz="1600" b="0" i="0">
                <a:effectLst/>
                <a:latin typeface="Raleway" panose="020B0604020202020204" pitchFamily="2" charset="-70"/>
              </a:rPr>
              <a:t>“</a:t>
            </a:r>
            <a:r>
              <a:rPr lang="lv-LV" sz="1600">
                <a:latin typeface="Raleway" panose="020B0604020202020204" pitchFamily="2" charset="-70"/>
              </a:rPr>
              <a:t>Skolēns ir p</a:t>
            </a:r>
            <a:r>
              <a:rPr lang="lv-LV" sz="1600" b="0" i="0">
                <a:effectLst/>
                <a:latin typeface="Raleway" panose="020B0604020202020204" pitchFamily="2" charset="-70"/>
              </a:rPr>
              <a:t>roaktīvs savos centienos iemācīties, jo apzinās savas stiprās un vājās puses, viņu vada personiski izvirzīti mērķi, un viņš lieto ar uzdevumiem saistītus konkrētus paņēmienus (piemēram, kļūdu pārbaudīšanas stratēģijas, – lai pārbaudītu matemātikā atņemšanas darbību rezultātus, izmanto saskaitīšanas darbības)” (</a:t>
            </a:r>
            <a:r>
              <a:rPr lang="lv-LV" sz="1600" b="0" i="1">
                <a:effectLst/>
                <a:latin typeface="Raleway" panose="020B0604020202020204" pitchFamily="2" charset="-70"/>
              </a:rPr>
              <a:t>Zimmerman, 2002</a:t>
            </a:r>
            <a:r>
              <a:rPr lang="lv-LV" sz="1600" b="0" i="0">
                <a:effectLst/>
                <a:latin typeface="Raleway" panose="020B0604020202020204" pitchFamily="2" charset="-70"/>
              </a:rPr>
              <a:t>).</a:t>
            </a:r>
            <a:endParaRPr lang="lv-LV" sz="160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D9BF9A9A-B8E9-B177-7272-816B021E0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r="3931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616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817EA96-B266-AFE8-886D-56F70DB3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/>
              <a:t>Pašvadītas</a:t>
            </a:r>
            <a:r>
              <a:rPr lang="lv-LV" dirty="0"/>
              <a:t> mācīšanās fāzes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A6B5200B-E32D-BD48-CFCA-7147AF3CD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01423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Taisns bultveida savienotājs 5">
            <a:extLst>
              <a:ext uri="{FF2B5EF4-FFF2-40B4-BE49-F238E27FC236}">
                <a16:creationId xmlns:a16="http://schemas.microsoft.com/office/drawing/2014/main" id="{395A1578-70FF-236C-938E-9235C8B760C8}"/>
              </a:ext>
            </a:extLst>
          </p:cNvPr>
          <p:cNvCxnSpPr/>
          <p:nvPr/>
        </p:nvCxnSpPr>
        <p:spPr>
          <a:xfrm>
            <a:off x="3090041" y="2911366"/>
            <a:ext cx="231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aisns bultveida savienotājs 6">
            <a:extLst>
              <a:ext uri="{FF2B5EF4-FFF2-40B4-BE49-F238E27FC236}">
                <a16:creationId xmlns:a16="http://schemas.microsoft.com/office/drawing/2014/main" id="{26D7B489-38E0-480D-DFA0-BE610F7788D3}"/>
              </a:ext>
            </a:extLst>
          </p:cNvPr>
          <p:cNvCxnSpPr/>
          <p:nvPr/>
        </p:nvCxnSpPr>
        <p:spPr>
          <a:xfrm>
            <a:off x="5827986" y="2906111"/>
            <a:ext cx="231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BE6A11A7-84D8-A3DB-D95B-DEA91B08B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36" y="155294"/>
            <a:ext cx="1735681" cy="17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1FA5-1F3F-4178-A823-7B0D518C1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315310"/>
            <a:ext cx="8284122" cy="5861653"/>
          </a:xfrm>
        </p:spPr>
        <p:txBody>
          <a:bodyPr>
            <a:normAutofit fontScale="55000" lnSpcReduction="20000"/>
          </a:bodyPr>
          <a:lstStyle/>
          <a:p>
            <a:pPr marL="342900" lvl="1" indent="0">
              <a:buNone/>
            </a:pPr>
            <a:endParaRPr lang="lv-LV" sz="2200" dirty="0"/>
          </a:p>
          <a:p>
            <a:pPr marL="914400" lvl="1" indent="-457200">
              <a:buFont typeface="+mj-lt"/>
              <a:buAutoNum type="arabicPeriod"/>
            </a:pPr>
            <a:r>
              <a:rPr lang="lv-LV" sz="4000" dirty="0"/>
              <a:t>Metodisko darba grupu vadītāji lemj par </a:t>
            </a:r>
            <a:r>
              <a:rPr lang="lv-LV" sz="4000" dirty="0" err="1"/>
              <a:t>starppriekšmetu</a:t>
            </a:r>
            <a:r>
              <a:rPr lang="lv-LV" sz="4000" dirty="0"/>
              <a:t> sadarbībām (</a:t>
            </a:r>
            <a:r>
              <a:rPr lang="lv-LV" sz="4000" i="1" dirty="0"/>
              <a:t>vizuālā māksla-</a:t>
            </a:r>
            <a:r>
              <a:rPr lang="lv-LV" sz="4000" i="1" dirty="0">
                <a:sym typeface="Wingdings" panose="05000000000000000000" pitchFamily="2" charset="2"/>
              </a:rPr>
              <a:t> literatūra - matemātika, mūzika matemātika utt.)</a:t>
            </a:r>
          </a:p>
          <a:p>
            <a:pPr marL="914400" lvl="1" indent="-457200">
              <a:buFont typeface="+mj-lt"/>
              <a:buAutoNum type="arabicPeriod"/>
            </a:pPr>
            <a:endParaRPr lang="lv-LV" sz="4000" i="1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4000" dirty="0">
                <a:sym typeface="Wingdings" panose="05000000000000000000" pitchFamily="2" charset="2"/>
              </a:rPr>
              <a:t>Metodisko darba grupu vadītāji izveido plānoto </a:t>
            </a:r>
            <a:r>
              <a:rPr lang="lv-LV" sz="4000" dirty="0" err="1">
                <a:sym typeface="Wingdings" panose="05000000000000000000" pitchFamily="2" charset="2"/>
              </a:rPr>
              <a:t>starppriekšmetu</a:t>
            </a:r>
            <a:r>
              <a:rPr lang="lv-LV" sz="4000" dirty="0">
                <a:sym typeface="Wingdings" panose="05000000000000000000" pitchFamily="2" charset="2"/>
              </a:rPr>
              <a:t> sadarbību grafiku vienam semestrim </a:t>
            </a:r>
            <a:r>
              <a:rPr lang="lv-LV" sz="4400" b="1" dirty="0">
                <a:sym typeface="Wingdings" panose="05000000000000000000" pitchFamily="2" charset="2"/>
              </a:rPr>
              <a:t>LĪDZ 22.09.2022</a:t>
            </a:r>
            <a:endParaRPr lang="lv-LV" sz="3300" b="1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endParaRPr lang="lv-LV" sz="4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4000" dirty="0">
                <a:sym typeface="Wingdings" panose="05000000000000000000" pitchFamily="2" charset="2"/>
              </a:rPr>
              <a:t>Pedagogi, kas sadarbojas, lemj par tikšanās vietu un laiku</a:t>
            </a:r>
          </a:p>
          <a:p>
            <a:pPr marL="914400" lvl="1" indent="-457200">
              <a:buFont typeface="+mj-lt"/>
              <a:buAutoNum type="arabicPeriod"/>
            </a:pPr>
            <a:endParaRPr lang="lv-LV" sz="4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4000" dirty="0">
                <a:sym typeface="Wingdings" panose="05000000000000000000" pitchFamily="2" charset="2"/>
              </a:rPr>
              <a:t>Pedagogi kopīgi izveido stundas konspektu, SR un vērtēšanas kritērijus katrs savam priekšmetam</a:t>
            </a:r>
          </a:p>
          <a:p>
            <a:pPr marL="914400" lvl="1" indent="-457200">
              <a:buFont typeface="+mj-lt"/>
              <a:buAutoNum type="arabicPeriod"/>
            </a:pPr>
            <a:endParaRPr lang="lv-LV" sz="4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4000" dirty="0">
                <a:sym typeface="Wingdings" panose="05000000000000000000" pitchFamily="2" charset="2"/>
              </a:rPr>
              <a:t>Stundu konspekts un SR jāiesniedz darba grupu vadītājiem </a:t>
            </a:r>
            <a:r>
              <a:rPr lang="lv-LV" sz="4000" b="1" dirty="0">
                <a:sym typeface="Wingdings" panose="05000000000000000000" pitchFamily="2" charset="2"/>
              </a:rPr>
              <a:t>VIENU NEDĒĻU </a:t>
            </a:r>
            <a:r>
              <a:rPr lang="lv-LV" sz="4000" dirty="0">
                <a:sym typeface="Wingdings" panose="05000000000000000000" pitchFamily="2" charset="2"/>
              </a:rPr>
              <a:t>pirms plānotās stundas vadīšanas</a:t>
            </a:r>
          </a:p>
          <a:p>
            <a:pPr marL="914400" lvl="1" indent="-457200">
              <a:buFont typeface="+mj-lt"/>
              <a:buAutoNum type="arabicPeriod"/>
            </a:pPr>
            <a:endParaRPr lang="lv-LV" sz="4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4000" dirty="0">
                <a:sym typeface="Wingdings" panose="05000000000000000000" pitchFamily="2" charset="2"/>
              </a:rPr>
              <a:t>Minimums 2 šādas stundas KATRĀ JOMĀ. </a:t>
            </a:r>
          </a:p>
          <a:p>
            <a:pPr marL="914400" lvl="1" indent="-457200">
              <a:buFont typeface="+mj-lt"/>
              <a:buAutoNum type="arabicPeriod"/>
            </a:pPr>
            <a:endParaRPr lang="lv-LV" sz="4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lv-LV" sz="4000" dirty="0" err="1">
                <a:sym typeface="Wingdings" panose="05000000000000000000" pitchFamily="2" charset="2"/>
              </a:rPr>
              <a:t>Pašvērtēšana</a:t>
            </a:r>
            <a:r>
              <a:rPr lang="lv-LV" sz="4000" dirty="0">
                <a:sym typeface="Wingdings" panose="05000000000000000000" pitchFamily="2" charset="2"/>
              </a:rPr>
              <a:t> pēc stundu novadīšanas. Pedagogiem iesniegt vienu nedēļu pēc stundu novadīšanas.  </a:t>
            </a:r>
          </a:p>
          <a:p>
            <a:pPr lvl="1"/>
            <a:endParaRPr lang="lv-LV" sz="2600" dirty="0">
              <a:sym typeface="Wingdings" panose="05000000000000000000" pitchFamily="2" charset="2"/>
            </a:endParaRPr>
          </a:p>
          <a:p>
            <a:pPr lvl="1"/>
            <a:endParaRPr lang="lv-LV" sz="2200" dirty="0"/>
          </a:p>
        </p:txBody>
      </p:sp>
    </p:spTree>
    <p:extLst>
      <p:ext uri="{BB962C8B-B14F-4D97-AF65-F5344CB8AC3E}">
        <p14:creationId xmlns:p14="http://schemas.microsoft.com/office/powerpoint/2010/main" val="158811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B060-F977-4E3F-B283-F19A3041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PIEMĒRI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7AB90-B810-433F-8A61-D2B1C20D4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lv-LV" dirty="0"/>
              <a:t>			«MANS KALENDĀRS» </a:t>
            </a:r>
          </a:p>
          <a:p>
            <a:pPr marL="0" indent="0">
              <a:buNone/>
            </a:pPr>
            <a:r>
              <a:rPr lang="lv-LV" sz="1800" b="1" dirty="0" err="1"/>
              <a:t>Starppriekšmetu</a:t>
            </a:r>
            <a:r>
              <a:rPr lang="lv-LV" sz="1800" b="1" dirty="0"/>
              <a:t> saite</a:t>
            </a:r>
            <a:r>
              <a:rPr lang="lv-LV" sz="1800" dirty="0"/>
              <a:t>- angļu valoda, literatūra, datorika. </a:t>
            </a:r>
          </a:p>
          <a:p>
            <a:pPr marL="0" indent="0">
              <a:buNone/>
            </a:pPr>
            <a:r>
              <a:rPr lang="lv-LV" sz="1800" b="1" dirty="0"/>
              <a:t>Caurviju prasmes</a:t>
            </a:r>
            <a:r>
              <a:rPr lang="lv-LV" sz="1800" dirty="0"/>
              <a:t>- </a:t>
            </a:r>
            <a:r>
              <a:rPr lang="lv-LV" sz="1800" dirty="0" err="1"/>
              <a:t>pašvadīta</a:t>
            </a:r>
            <a:r>
              <a:rPr lang="lv-LV" sz="1800" dirty="0"/>
              <a:t> mācīšanās, digitālās prasmes, radošās un kritiskās domāšanas attīstīšana, valodas kompetence u.tml. </a:t>
            </a:r>
          </a:p>
          <a:p>
            <a:pPr marL="0" indent="0">
              <a:buNone/>
            </a:pPr>
            <a:r>
              <a:rPr lang="lv-LV" sz="1800" i="1" dirty="0"/>
              <a:t>Latviešu valoda</a:t>
            </a:r>
            <a:r>
              <a:rPr lang="lv-LV" sz="1800" dirty="0"/>
              <a:t> SR- zina stāsta struktūru</a:t>
            </a:r>
          </a:p>
          <a:p>
            <a:pPr marL="0" indent="0">
              <a:buNone/>
            </a:pPr>
            <a:r>
              <a:rPr lang="lv-LV" sz="1800" dirty="0"/>
              <a:t>		prot veidot stāsta līniju		</a:t>
            </a:r>
          </a:p>
          <a:p>
            <a:pPr marL="0" indent="0">
              <a:buNone/>
            </a:pPr>
            <a:r>
              <a:rPr lang="lv-LV" sz="1800" dirty="0"/>
              <a:t>		ievēro interpunkcijas un ortogrāfijas standartus</a:t>
            </a:r>
          </a:p>
          <a:p>
            <a:pPr marL="0" indent="0">
              <a:buNone/>
            </a:pPr>
            <a:r>
              <a:rPr lang="lv-LV" sz="1800" dirty="0"/>
              <a:t>		prot virzīt stāsta galveno domu 		</a:t>
            </a:r>
          </a:p>
          <a:p>
            <a:pPr marL="0" indent="0">
              <a:buNone/>
            </a:pPr>
            <a:r>
              <a:rPr lang="lv-LV" sz="1800" dirty="0"/>
              <a:t>		</a:t>
            </a:r>
          </a:p>
          <a:p>
            <a:pPr marL="0" indent="0">
              <a:buNone/>
            </a:pPr>
            <a:r>
              <a:rPr lang="lv-LV" sz="1800" i="1" dirty="0"/>
              <a:t>Angļu valoda</a:t>
            </a:r>
            <a:r>
              <a:rPr lang="lv-LV" sz="1800" dirty="0"/>
              <a:t> SR- 	orientējas interneta resursos, kas ir angļu valodā					mācās jaunus vārdus, tulkojot nezināmos	</a:t>
            </a:r>
          </a:p>
          <a:p>
            <a:pPr marL="0" indent="0">
              <a:buNone/>
            </a:pPr>
            <a:endParaRPr lang="lv-LV" sz="1800" dirty="0"/>
          </a:p>
          <a:p>
            <a:pPr marL="0" indent="0">
              <a:buNone/>
            </a:pPr>
            <a:r>
              <a:rPr lang="lv-LV" sz="1800" i="1" dirty="0"/>
              <a:t>Datorika</a:t>
            </a:r>
            <a:r>
              <a:rPr lang="lv-LV" sz="1800" dirty="0"/>
              <a:t> SR- 	veido vizuālo noformējumu 						prot ievietot figūras, ievērojot nosacījumus (skolotājs definē nosacījumus pirms 		uzdevuma, kādi vizuālie materiāli jāiekļauj, aplis, kvadrāts, krāsains vai tukšs utt.) </a:t>
            </a:r>
          </a:p>
          <a:p>
            <a:pPr marL="0" indent="0">
              <a:buNone/>
            </a:pPr>
            <a:r>
              <a:rPr lang="lv-LV" sz="1800" dirty="0"/>
              <a:t>		spēj integrēt vizuālo noformējumu, atbilstoši radītajam tekstam</a:t>
            </a:r>
          </a:p>
          <a:p>
            <a:pPr marL="0" indent="0">
              <a:buNone/>
            </a:pPr>
            <a:r>
              <a:rPr lang="lv-LV" sz="1800" dirty="0"/>
              <a:t>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A8042-52A9-4E1F-94CE-1B88D3BE16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2" t="9104" r="10091" b="20764"/>
          <a:stretch/>
        </p:blipFill>
        <p:spPr>
          <a:xfrm>
            <a:off x="6486019" y="710706"/>
            <a:ext cx="1852638" cy="12331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294921-35EC-4413-8E69-8E59719A268F}"/>
              </a:ext>
            </a:extLst>
          </p:cNvPr>
          <p:cNvSpPr/>
          <p:nvPr/>
        </p:nvSpPr>
        <p:spPr>
          <a:xfrm>
            <a:off x="205529" y="6394319"/>
            <a:ext cx="6102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hlinkClick r:id="rId3"/>
              </a:rPr>
              <a:t>https://app.bookcreator.com/library/-N9kTcN0C0JjCejULvQq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8182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Satura vietturis 12" descr="Attēls, kurā ir teksts&#10;&#10;Apraksts ģenerēts automātiski">
            <a:extLst>
              <a:ext uri="{FF2B5EF4-FFF2-40B4-BE49-F238E27FC236}">
                <a16:creationId xmlns:a16="http://schemas.microsoft.com/office/drawing/2014/main" id="{6E2966A9-B4A3-0FB2-0960-034202553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6" r="29074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9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atura vietturis 4" descr="Attēls, kurā ir teksts&#10;&#10;Apraksts ģenerēts automātiski">
            <a:extLst>
              <a:ext uri="{FF2B5EF4-FFF2-40B4-BE49-F238E27FC236}">
                <a16:creationId xmlns:a16="http://schemas.microsoft.com/office/drawing/2014/main" id="{0AA1F317-4F53-29AC-EE00-C38E08C37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7" r="33394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4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Satura vietturis 8" descr="Attēls, kurā ir teksts&#10;&#10;Apraksts ģenerēts automātiski">
            <a:extLst>
              <a:ext uri="{FF2B5EF4-FFF2-40B4-BE49-F238E27FC236}">
                <a16:creationId xmlns:a16="http://schemas.microsoft.com/office/drawing/2014/main" id="{9375A355-1717-80C6-6D37-F1D904C4D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41545" b="1"/>
          <a:stretch/>
        </p:blipFill>
        <p:spPr>
          <a:xfrm rot="5400000">
            <a:off x="1748598" y="-697056"/>
            <a:ext cx="5663518" cy="804143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03532" y="680254"/>
            <a:ext cx="304800" cy="322326"/>
            <a:chOff x="215328" y="-46937"/>
            <a:chExt cx="304800" cy="277384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10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39">
            <a:extLst>
              <a:ext uri="{FF2B5EF4-FFF2-40B4-BE49-F238E27FC236}">
                <a16:creationId xmlns:a16="http://schemas.microsoft.com/office/drawing/2014/main" id="{361DC183-07AE-409A-AB63-34A0C77B6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EFAD889-2343-74BB-0A8B-40CEF590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34" y="349664"/>
            <a:ext cx="4384178" cy="1638377"/>
          </a:xfrm>
        </p:spPr>
        <p:txBody>
          <a:bodyPr anchor="b">
            <a:normAutofit/>
          </a:bodyPr>
          <a:lstStyle/>
          <a:p>
            <a:r>
              <a:rPr lang="lv-LV" sz="3300" dirty="0"/>
              <a:t>Profesionālais gandarījums, ieklausoties citos un sevī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4186644" y="1760836"/>
            <a:ext cx="524256" cy="8897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1585" y="399675"/>
            <a:ext cx="3485526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ttēls 5" descr="Attēls, kurā ir teksts&#10;&#10;Apraksts ģenerēts automātiski">
            <a:extLst>
              <a:ext uri="{FF2B5EF4-FFF2-40B4-BE49-F238E27FC236}">
                <a16:creationId xmlns:a16="http://schemas.microsoft.com/office/drawing/2014/main" id="{3AA90ACA-01E8-542E-C8D4-379C6753E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29" y="782695"/>
            <a:ext cx="3176637" cy="178685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65107" y="6150940"/>
            <a:ext cx="524256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58C2417B-8CCC-F154-5235-338721B63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825912"/>
              </p:ext>
            </p:extLst>
          </p:nvPr>
        </p:nvGraphicFramePr>
        <p:xfrm>
          <a:off x="440990" y="2620641"/>
          <a:ext cx="8529100" cy="358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5638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Satura vietturis 8" descr="Attēls, kurā ir teksts&#10;&#10;Apraksts ģenerēts automātiski">
            <a:extLst>
              <a:ext uri="{FF2B5EF4-FFF2-40B4-BE49-F238E27FC236}">
                <a16:creationId xmlns:a16="http://schemas.microsoft.com/office/drawing/2014/main" id="{31434F59-7280-B957-FC7A-FEAA36340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" r="36402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3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atura vietturis 4" descr="Attēls, kurā ir teksts&#10;&#10;Apraksts ģenerēts automātiski">
            <a:extLst>
              <a:ext uri="{FF2B5EF4-FFF2-40B4-BE49-F238E27FC236}">
                <a16:creationId xmlns:a16="http://schemas.microsoft.com/office/drawing/2014/main" id="{7F8456C8-1E53-6A8A-94F1-CCA6B4D3D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" r="37840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11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atura vietturis 4" descr="Attēls, kurā ir teksts&#10;&#10;Apraksts ģenerēts automātiski">
            <a:extLst>
              <a:ext uri="{FF2B5EF4-FFF2-40B4-BE49-F238E27FC236}">
                <a16:creationId xmlns:a16="http://schemas.microsoft.com/office/drawing/2014/main" id="{682E9264-1922-296F-A8C3-C90E86930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r="36029"/>
          <a:stretch/>
        </p:blipFill>
        <p:spPr>
          <a:xfrm rot="5400000">
            <a:off x="1143641" y="-1142359"/>
            <a:ext cx="6856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44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4" descr="Attēls, kurā ir teksts&#10;&#10;Apraksts ģenerēts automātiski">
            <a:extLst>
              <a:ext uri="{FF2B5EF4-FFF2-40B4-BE49-F238E27FC236}">
                <a16:creationId xmlns:a16="http://schemas.microsoft.com/office/drawing/2014/main" id="{3D7939BB-020C-F247-E46D-5B1842A77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3" r="38323" b="-1"/>
          <a:stretch/>
        </p:blipFill>
        <p:spPr>
          <a:xfrm rot="5400000">
            <a:off x="849630" y="-1539238"/>
            <a:ext cx="6858001" cy="99288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11688"/>
          <a:stretch/>
        </p:blipFill>
        <p:spPr>
          <a:xfrm>
            <a:off x="-685799" y="0"/>
            <a:ext cx="992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6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995E8B-DB3C-4E23-9186-1613402BF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1E7C5-2080-4549-97AA-9A6688257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454601-8C5B-41C4-8012-BF42AE4E1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C402C5-77D9-4E58-85B2-94FDC4305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D68ED91-A5B1-47B2-93BF-9A7136A89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E7D0AA1-7663-4AEB-906F-8C1983487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D0B5082-766B-4B9B-95AE-8345369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6EA71F2-5221-4164-8741-7AFF97E22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53567A6-853B-47EF-8846-22A1C0468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7957B04-C024-4B5F-B7C3-20FAE3F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FBFCE4-B693-49EB-9CE1-442033219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FFC4225-9683-4D55-8686-FCDDB8BC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CC42CD-CAE0-4CF0-B118-067FD44AE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3ED46F-B155-4F61-89A2-9811AA0F3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3B7973-20C3-4DB8-B3E0-064793F7A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F30D744-3746-48BB-92A0-20B891DE8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Satura vietturis 4" descr="Attēls, kurā ir teksts&#10;&#10;Apraksts ģenerēts automātiski">
            <a:extLst>
              <a:ext uri="{FF2B5EF4-FFF2-40B4-BE49-F238E27FC236}">
                <a16:creationId xmlns:a16="http://schemas.microsoft.com/office/drawing/2014/main" id="{60B7BC40-65CD-8F06-AA20-BD0086017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39438" b="1"/>
          <a:stretch/>
        </p:blipFill>
        <p:spPr>
          <a:xfrm rot="5400000">
            <a:off x="1748598" y="-697056"/>
            <a:ext cx="5663518" cy="804143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993EE7D-6C2F-43A3-9C60-0C79DB9E5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03532" y="680254"/>
            <a:ext cx="304800" cy="322326"/>
            <a:chOff x="215328" y="-46937"/>
            <a:chExt cx="304800" cy="277384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F4095D5-6DE8-4CF4-8418-1C6822E16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3CD50F6-3A5C-4547-BD23-ACBD8E391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12E168-78F1-4E05-A8A5-65F2BAF59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315E977-7B29-4DD8-9B9E-C63D97DF3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9211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atura vietturis 4" descr="Attēls, kurā ir teksts, siena, iekštelpa&#10;&#10;Apraksts ģenerēts automātiski">
            <a:extLst>
              <a:ext uri="{FF2B5EF4-FFF2-40B4-BE49-F238E27FC236}">
                <a16:creationId xmlns:a16="http://schemas.microsoft.com/office/drawing/2014/main" id="{705CAEBC-BA60-D2C7-BF0D-359DF64AA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8"/>
          <a:stretch/>
        </p:blipFill>
        <p:spPr>
          <a:xfrm rot="5400000">
            <a:off x="2651049" y="377900"/>
            <a:ext cx="6875819" cy="612001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AE90A3ED-388E-6D04-5820-965BA67B2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2858815"/>
            <a:ext cx="2490377" cy="3622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lv-LV" sz="3500" dirty="0">
                <a:solidFill>
                  <a:srgbClr val="FFFFFF"/>
                </a:solidFill>
              </a:rPr>
              <a:t>Mājturība un tehnoloģijas</a:t>
            </a:r>
            <a:br>
              <a:rPr lang="lv-LV" sz="3500" dirty="0">
                <a:solidFill>
                  <a:srgbClr val="FFFFFF"/>
                </a:solidFill>
              </a:rPr>
            </a:br>
            <a:r>
              <a:rPr lang="lv-LV" sz="3500" dirty="0">
                <a:solidFill>
                  <a:srgbClr val="FFFFFF"/>
                </a:solidFill>
              </a:rPr>
              <a:t>Literatūra</a:t>
            </a:r>
            <a:endParaRPr lang="en-US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62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A46345B-DAB4-F5A4-A77B-A7D42F76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98" y="1463040"/>
            <a:ext cx="2847230" cy="2690949"/>
          </a:xfrm>
        </p:spPr>
        <p:txBody>
          <a:bodyPr anchor="t">
            <a:normAutofit/>
          </a:bodyPr>
          <a:lstStyle/>
          <a:p>
            <a:r>
              <a:rPr lang="lv-LV" sz="4200" dirty="0"/>
              <a:t>Lūdzu iesniegt savlaicīgi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7250" y="4415246"/>
            <a:ext cx="8986749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19AA982-0815-1EAF-3A13-5E2999B42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163" y="1463039"/>
            <a:ext cx="4156790" cy="4300447"/>
          </a:xfrm>
        </p:spPr>
        <p:txBody>
          <a:bodyPr anchor="t">
            <a:normAutofit/>
          </a:bodyPr>
          <a:lstStyle/>
          <a:p>
            <a:r>
              <a:rPr lang="lv-LV" sz="1900"/>
              <a:t>Kontroldarbu grafiks līdz 15.09.			</a:t>
            </a:r>
          </a:p>
          <a:p>
            <a:r>
              <a:rPr lang="lv-LV" sz="1900"/>
              <a:t>Diagnosticējošo darbu grafiks līdz 15.09.</a:t>
            </a:r>
          </a:p>
          <a:p>
            <a:r>
              <a:rPr lang="lv-LV" sz="1900"/>
              <a:t>MDG grupu darba plāna precizējums līdz 15.09.</a:t>
            </a:r>
          </a:p>
          <a:p>
            <a:r>
              <a:rPr lang="lv-LV" sz="1900"/>
              <a:t>Tematiskie plāni līdz 15.09. </a:t>
            </a:r>
          </a:p>
          <a:p>
            <a:r>
              <a:rPr lang="lv-LV" sz="1900"/>
              <a:t>Starppriekšmetu sadarbību grafiks līdz 22.09. </a:t>
            </a:r>
          </a:p>
        </p:txBody>
      </p:sp>
    </p:spTree>
    <p:extLst>
      <p:ext uri="{BB962C8B-B14F-4D97-AF65-F5344CB8AC3E}">
        <p14:creationId xmlns:p14="http://schemas.microsoft.com/office/powerpoint/2010/main" val="405154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55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C44D7B5-45CF-6F0A-3518-C924A140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218" y="609600"/>
            <a:ext cx="4362271" cy="1330839"/>
          </a:xfrm>
        </p:spPr>
        <p:txBody>
          <a:bodyPr>
            <a:normAutofit/>
          </a:bodyPr>
          <a:lstStyle/>
          <a:p>
            <a:r>
              <a:rPr lang="lv-LV"/>
              <a:t>Kas esmu es? </a:t>
            </a:r>
            <a:endParaRPr lang="lv-LV" dirty="0"/>
          </a:p>
        </p:txBody>
      </p:sp>
      <p:sp>
        <p:nvSpPr>
          <p:cNvPr id="69" name="Freeform: Shape 57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65226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Freeform: Shape 59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4314" y="6027658"/>
            <a:ext cx="5929686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 descr="Attēls, kurā ir apģērbs&#10;&#10;Apraksts ģenerēts automātiski">
            <a:extLst>
              <a:ext uri="{FF2B5EF4-FFF2-40B4-BE49-F238E27FC236}">
                <a16:creationId xmlns:a16="http://schemas.microsoft.com/office/drawing/2014/main" id="{7901BDEF-4C14-B716-ED9D-958BCC076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99" y="923739"/>
            <a:ext cx="1727310" cy="1727310"/>
          </a:xfrm>
          <a:prstGeom prst="rect">
            <a:avLst/>
          </a:prstGeom>
        </p:spPr>
      </p:pic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024EDB9-7B4B-F41E-3CB9-BA53A130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0943" y="519524"/>
            <a:ext cx="7573343" cy="6248401"/>
          </a:xfrm>
        </p:spPr>
        <p:txBody>
          <a:bodyPr>
            <a:normAutofit fontScale="77500" lnSpcReduction="20000"/>
          </a:bodyPr>
          <a:lstStyle/>
          <a:p>
            <a:r>
              <a:rPr lang="lv-LV" sz="2100" dirty="0"/>
              <a:t>Sieviete</a:t>
            </a:r>
          </a:p>
          <a:p>
            <a:r>
              <a:rPr lang="lv-LV" sz="2100" dirty="0"/>
              <a:t>Mamma</a:t>
            </a:r>
          </a:p>
          <a:p>
            <a:r>
              <a:rPr lang="lv-LV" sz="2100" dirty="0"/>
              <a:t>Cilvēks </a:t>
            </a:r>
          </a:p>
          <a:p>
            <a:r>
              <a:rPr lang="lv-LV" sz="2100" dirty="0"/>
              <a:t>Draugs </a:t>
            </a:r>
          </a:p>
          <a:p>
            <a:r>
              <a:rPr lang="lv-LV" sz="2100" dirty="0"/>
              <a:t>Kolēģis </a:t>
            </a:r>
          </a:p>
          <a:p>
            <a:endParaRPr lang="lv-LV" sz="2100" dirty="0"/>
          </a:p>
          <a:p>
            <a:r>
              <a:rPr lang="lv-LV" sz="2100" dirty="0"/>
              <a:t>Cilvēks, kas konstanti mācās.</a:t>
            </a:r>
          </a:p>
          <a:p>
            <a:endParaRPr lang="lv-LV" sz="2100" dirty="0"/>
          </a:p>
          <a:p>
            <a:endParaRPr lang="lv-LV" sz="2100" dirty="0"/>
          </a:p>
          <a:p>
            <a:pPr marL="0" indent="0">
              <a:buNone/>
            </a:pPr>
            <a:r>
              <a:rPr lang="lv-LV" sz="2100" b="1" i="1" dirty="0"/>
              <a:t>Izglītība: </a:t>
            </a:r>
          </a:p>
          <a:p>
            <a:pPr marL="0" indent="0">
              <a:buNone/>
            </a:pPr>
            <a:r>
              <a:rPr lang="lv-LV" sz="2100" dirty="0"/>
              <a:t>Profesionālā izglītība- komercpakalpojumu darbinieks</a:t>
            </a:r>
          </a:p>
          <a:p>
            <a:pPr marL="0" indent="0">
              <a:buNone/>
            </a:pPr>
            <a:r>
              <a:rPr lang="lv-LV" sz="2100" dirty="0"/>
              <a:t>Profesionālās ievirzes izglītība- Jāzepa Mediņa Rīgas 1. mūzikas skola </a:t>
            </a:r>
          </a:p>
          <a:p>
            <a:pPr marL="0" indent="0">
              <a:buNone/>
            </a:pPr>
            <a:endParaRPr lang="lv-LV" sz="2100" dirty="0"/>
          </a:p>
          <a:p>
            <a:pPr marL="0" indent="0">
              <a:buNone/>
            </a:pPr>
            <a:r>
              <a:rPr lang="lv-LV" sz="2100" dirty="0"/>
              <a:t>Bakalaura grāds </a:t>
            </a:r>
            <a:r>
              <a:rPr lang="lv-LV" sz="2100" dirty="0" err="1"/>
              <a:t>skolvadībā</a:t>
            </a:r>
            <a:r>
              <a:rPr lang="lv-LV" sz="2100" dirty="0"/>
              <a:t> un latviešu valodas un literatūras skolotāja profesijā</a:t>
            </a:r>
          </a:p>
          <a:p>
            <a:pPr marL="0" indent="0">
              <a:buNone/>
            </a:pPr>
            <a:r>
              <a:rPr lang="lv-LV" sz="2100" dirty="0"/>
              <a:t>Maģistrs: profesionālais maģistra grāds izglītības vadībā </a:t>
            </a:r>
          </a:p>
          <a:p>
            <a:pPr marL="0" indent="0">
              <a:buNone/>
            </a:pPr>
            <a:endParaRPr lang="lv-LV" sz="2100" dirty="0"/>
          </a:p>
          <a:p>
            <a:pPr marL="0" indent="0">
              <a:buNone/>
            </a:pPr>
            <a:r>
              <a:rPr lang="lv-LV" sz="2100" b="1" i="1" dirty="0"/>
              <a:t>Pieredze: </a:t>
            </a:r>
          </a:p>
          <a:p>
            <a:pPr marL="0" indent="0">
              <a:buNone/>
            </a:pPr>
            <a:r>
              <a:rPr lang="lv-LV" sz="2100" dirty="0"/>
              <a:t>Dalība zinātniskajās konferencēs ar referātiem</a:t>
            </a:r>
          </a:p>
          <a:p>
            <a:pPr marL="0" indent="0">
              <a:buNone/>
            </a:pPr>
            <a:r>
              <a:rPr lang="lv-LV" sz="2100" dirty="0"/>
              <a:t>Pedagoģiskais darbs </a:t>
            </a:r>
          </a:p>
          <a:p>
            <a:pPr marL="0" indent="0">
              <a:buNone/>
            </a:pPr>
            <a:r>
              <a:rPr lang="lv-LV" sz="2100" dirty="0"/>
              <a:t>Darbs izglītības pētniecībā </a:t>
            </a:r>
          </a:p>
          <a:p>
            <a:pPr marL="0" indent="0">
              <a:buNone/>
            </a:pPr>
            <a:r>
              <a:rPr lang="lv-LV" sz="2100" dirty="0"/>
              <a:t>Nometņu vadīšana </a:t>
            </a:r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  <a:p>
            <a:pPr marL="0" indent="0">
              <a:buNone/>
            </a:pPr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400944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C01B647-4BE8-D52A-1A91-C2B1A9A2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Mainot</a:t>
            </a:r>
            <a:r>
              <a:rPr lang="en-US" sz="4000" dirty="0"/>
              <a:t> </a:t>
            </a:r>
            <a:r>
              <a:rPr lang="en-US" sz="4000" dirty="0" err="1"/>
              <a:t>ērto</a:t>
            </a:r>
            <a:r>
              <a:rPr lang="en-US" sz="4000" dirty="0"/>
              <a:t>, </a:t>
            </a:r>
            <a:r>
              <a:rPr lang="en-US" sz="4000" dirty="0" err="1"/>
              <a:t>ievalkāto</a:t>
            </a:r>
            <a:r>
              <a:rPr lang="en-US" sz="4000" dirty="0"/>
              <a:t> </a:t>
            </a:r>
            <a:r>
              <a:rPr lang="en-US" sz="4000" dirty="0" err="1"/>
              <a:t>kurpju</a:t>
            </a:r>
            <a:r>
              <a:rPr lang="en-US" sz="4000" dirty="0"/>
              <a:t> </a:t>
            </a:r>
            <a:r>
              <a:rPr lang="en-US" sz="4000" dirty="0" err="1"/>
              <a:t>pāri</a:t>
            </a:r>
            <a:r>
              <a:rPr lang="en-US" sz="4000" dirty="0"/>
              <a:t> </a:t>
            </a:r>
            <a:r>
              <a:rPr lang="en-US" sz="4000" dirty="0" err="1"/>
              <a:t>uz</a:t>
            </a:r>
            <a:r>
              <a:rPr lang="en-US" sz="4000" dirty="0"/>
              <a:t> </a:t>
            </a:r>
            <a:r>
              <a:rPr lang="en-US" sz="4000" dirty="0" err="1"/>
              <a:t>jaunu</a:t>
            </a:r>
            <a:r>
              <a:rPr lang="en-US" sz="4000" dirty="0"/>
              <a:t>, </a:t>
            </a:r>
            <a:r>
              <a:rPr lang="en-US" sz="4000" dirty="0" err="1"/>
              <a:t>mēs</a:t>
            </a:r>
            <a:r>
              <a:rPr lang="en-US" sz="4000" dirty="0"/>
              <a:t> </a:t>
            </a:r>
            <a:r>
              <a:rPr lang="en-US" sz="4000" dirty="0" err="1"/>
              <a:t>varam</a:t>
            </a:r>
            <a:r>
              <a:rPr lang="en-US" sz="4000" dirty="0"/>
              <a:t> </a:t>
            </a:r>
            <a:r>
              <a:rPr lang="en-US" sz="4000" dirty="0" err="1"/>
              <a:t>augt</a:t>
            </a:r>
            <a:r>
              <a:rPr lang="en-US" sz="4000" dirty="0"/>
              <a:t>. 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 descr="Attēls, kurā ir apģērbs, grīda, apavi, iekštelpa&#10;&#10;Apraksts ģenerēts automātiski">
            <a:extLst>
              <a:ext uri="{FF2B5EF4-FFF2-40B4-BE49-F238E27FC236}">
                <a16:creationId xmlns:a16="http://schemas.microsoft.com/office/drawing/2014/main" id="{3062CC7F-CBC5-987C-0F8A-4566FF0E0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3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1696472" y="-729002"/>
            <a:ext cx="5649003" cy="7988753"/>
          </a:xfrm>
          <a:custGeom>
            <a:avLst/>
            <a:gdLst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  <a:gd name="connsiteX0" fmla="*/ 0 w 5649003"/>
              <a:gd name="connsiteY0" fmla="*/ 3994377 h 7988753"/>
              <a:gd name="connsiteX1" fmla="*/ 2824502 w 5649003"/>
              <a:gd name="connsiteY1" fmla="*/ 0 h 7988753"/>
              <a:gd name="connsiteX2" fmla="*/ 5649004 w 5649003"/>
              <a:gd name="connsiteY2" fmla="*/ 3994377 h 7988753"/>
              <a:gd name="connsiteX3" fmla="*/ 2824502 w 5649003"/>
              <a:gd name="connsiteY3" fmla="*/ 7988754 h 7988753"/>
              <a:gd name="connsiteX4" fmla="*/ 0 w 5649003"/>
              <a:gd name="connsiteY4" fmla="*/ 3994377 h 798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7988753" fill="none" extrusionOk="0">
                <a:moveTo>
                  <a:pt x="0" y="3994377"/>
                </a:moveTo>
                <a:cubicBezTo>
                  <a:pt x="424224" y="1643174"/>
                  <a:pt x="1462766" y="-59824"/>
                  <a:pt x="2824502" y="0"/>
                </a:cubicBezTo>
                <a:cubicBezTo>
                  <a:pt x="4934720" y="-74372"/>
                  <a:pt x="5242469" y="1696024"/>
                  <a:pt x="5649004" y="3994377"/>
                </a:cubicBezTo>
                <a:cubicBezTo>
                  <a:pt x="5233018" y="6271073"/>
                  <a:pt x="4232022" y="8360951"/>
                  <a:pt x="2824502" y="7988754"/>
                </a:cubicBezTo>
                <a:cubicBezTo>
                  <a:pt x="1418222" y="8194670"/>
                  <a:pt x="392804" y="6616522"/>
                  <a:pt x="0" y="3994377"/>
                </a:cubicBezTo>
                <a:close/>
              </a:path>
              <a:path w="5649003" h="7988753" stroke="0" extrusionOk="0">
                <a:moveTo>
                  <a:pt x="0" y="3994377"/>
                </a:moveTo>
                <a:cubicBezTo>
                  <a:pt x="123390" y="1813414"/>
                  <a:pt x="1291067" y="72567"/>
                  <a:pt x="2824502" y="0"/>
                </a:cubicBezTo>
                <a:cubicBezTo>
                  <a:pt x="4370571" y="-222953"/>
                  <a:pt x="5827395" y="1983629"/>
                  <a:pt x="5649004" y="3994377"/>
                </a:cubicBezTo>
                <a:cubicBezTo>
                  <a:pt x="5342542" y="6154925"/>
                  <a:pt x="4006081" y="8151177"/>
                  <a:pt x="2824502" y="7988754"/>
                </a:cubicBezTo>
                <a:cubicBezTo>
                  <a:pt x="1289219" y="8202242"/>
                  <a:pt x="20941" y="6045451"/>
                  <a:pt x="0" y="3994377"/>
                </a:cubicBezTo>
                <a:close/>
              </a:path>
              <a:path w="5649003" h="7988753" fill="none" stroke="0" extrusionOk="0">
                <a:moveTo>
                  <a:pt x="0" y="3994377"/>
                </a:moveTo>
                <a:cubicBezTo>
                  <a:pt x="154280" y="1692906"/>
                  <a:pt x="1524490" y="113973"/>
                  <a:pt x="2824502" y="0"/>
                </a:cubicBezTo>
                <a:cubicBezTo>
                  <a:pt x="4355556" y="-181075"/>
                  <a:pt x="5548848" y="1928166"/>
                  <a:pt x="5649004" y="3994377"/>
                </a:cubicBezTo>
                <a:cubicBezTo>
                  <a:pt x="5402101" y="6234191"/>
                  <a:pt x="4240307" y="8226734"/>
                  <a:pt x="2824502" y="7988754"/>
                </a:cubicBezTo>
                <a:cubicBezTo>
                  <a:pt x="1223139" y="7818009"/>
                  <a:pt x="-50838" y="6387998"/>
                  <a:pt x="0" y="3994377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custGeom>
                    <a:avLst/>
                    <a:gdLst>
                      <a:gd name="connsiteX0" fmla="*/ 0 w 5649003"/>
                      <a:gd name="connsiteY0" fmla="*/ 3994377 h 7988753"/>
                      <a:gd name="connsiteX1" fmla="*/ 2824502 w 5649003"/>
                      <a:gd name="connsiteY1" fmla="*/ 0 h 7988753"/>
                      <a:gd name="connsiteX2" fmla="*/ 5649004 w 5649003"/>
                      <a:gd name="connsiteY2" fmla="*/ 3994377 h 7988753"/>
                      <a:gd name="connsiteX3" fmla="*/ 2824502 w 5649003"/>
                      <a:gd name="connsiteY3" fmla="*/ 7988754 h 7988753"/>
                      <a:gd name="connsiteX4" fmla="*/ 0 w 5649003"/>
                      <a:gd name="connsiteY4" fmla="*/ 3994377 h 7988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9003" h="7988753" fill="none" extrusionOk="0">
                        <a:moveTo>
                          <a:pt x="0" y="3994377"/>
                        </a:moveTo>
                        <a:cubicBezTo>
                          <a:pt x="186946" y="1724370"/>
                          <a:pt x="1438121" y="-52385"/>
                          <a:pt x="2824502" y="0"/>
                        </a:cubicBezTo>
                        <a:cubicBezTo>
                          <a:pt x="4573533" y="-25557"/>
                          <a:pt x="5524760" y="1760129"/>
                          <a:pt x="5649004" y="3994377"/>
                        </a:cubicBezTo>
                        <a:cubicBezTo>
                          <a:pt x="5518761" y="6222535"/>
                          <a:pt x="4285196" y="8231096"/>
                          <a:pt x="2824502" y="7988754"/>
                        </a:cubicBezTo>
                        <a:cubicBezTo>
                          <a:pt x="1332602" y="8079924"/>
                          <a:pt x="181951" y="6393158"/>
                          <a:pt x="0" y="3994377"/>
                        </a:cubicBezTo>
                        <a:close/>
                      </a:path>
                      <a:path w="5649003" h="7988753" stroke="0" extrusionOk="0">
                        <a:moveTo>
                          <a:pt x="0" y="3994377"/>
                        </a:moveTo>
                        <a:cubicBezTo>
                          <a:pt x="-54350" y="1735993"/>
                          <a:pt x="1351726" y="167869"/>
                          <a:pt x="2824502" y="0"/>
                        </a:cubicBezTo>
                        <a:cubicBezTo>
                          <a:pt x="4343116" y="-29476"/>
                          <a:pt x="5695592" y="2113332"/>
                          <a:pt x="5649004" y="3994377"/>
                        </a:cubicBezTo>
                        <a:cubicBezTo>
                          <a:pt x="5518596" y="6213441"/>
                          <a:pt x="4081190" y="7959286"/>
                          <a:pt x="2824502" y="7988754"/>
                        </a:cubicBezTo>
                        <a:cubicBezTo>
                          <a:pt x="1192166" y="7815502"/>
                          <a:pt x="-92001" y="6198372"/>
                          <a:pt x="0" y="39943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D750EE75-1279-C6A7-1DEB-B03B5F7F4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908" y="1911096"/>
            <a:ext cx="6041898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Kāda ir veiksmīga sadarbība? 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9DD1E04-44EB-D148-A1D1-FE4D99E1C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Aktīvā klausīšanās, kāpēc tik svarīga? 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33E7461B-7561-96CF-75E9-CC7A5A464E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96563"/>
              </p:ext>
            </p:extLst>
          </p:nvPr>
        </p:nvGraphicFramePr>
        <p:xfrm>
          <a:off x="252248" y="1690689"/>
          <a:ext cx="8263102" cy="491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0A4A5C9-84AB-5346-140D-5E847B89E129}"/>
              </a:ext>
            </a:extLst>
          </p:cNvPr>
          <p:cNvSpPr txBox="1"/>
          <p:nvPr/>
        </p:nvSpPr>
        <p:spPr>
          <a:xfrm>
            <a:off x="762000" y="596155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Overcoming Barriers to Active Listening - Change Factory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99040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75D1A7C7-7E04-5C87-2526-1A4A51F6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Klausīšanās līmeņi</a:t>
            </a:r>
          </a:p>
        </p:txBody>
      </p:sp>
      <p:graphicFrame>
        <p:nvGraphicFramePr>
          <p:cNvPr id="4" name="Satura vietturis 3">
            <a:extLst>
              <a:ext uri="{FF2B5EF4-FFF2-40B4-BE49-F238E27FC236}">
                <a16:creationId xmlns:a16="http://schemas.microsoft.com/office/drawing/2014/main" id="{7E367D91-E1EF-7117-D982-5DE3E56BE5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18027"/>
              </p:ext>
            </p:extLst>
          </p:nvPr>
        </p:nvGraphicFramePr>
        <p:xfrm>
          <a:off x="628650" y="1166648"/>
          <a:ext cx="7886700" cy="501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D6CE5F8-383C-BE23-58E1-654330C2B7D3}"/>
              </a:ext>
            </a:extLst>
          </p:cNvPr>
          <p:cNvSpPr txBox="1"/>
          <p:nvPr/>
        </p:nvSpPr>
        <p:spPr>
          <a:xfrm>
            <a:off x="4292160" y="6109321"/>
            <a:ext cx="4635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Active Listening - Communication Skills Training From MindTools.com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067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504AA42-A7A4-9D22-8616-78FB7C632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4" y="670559"/>
            <a:ext cx="8123060" cy="2966020"/>
          </a:xfrm>
        </p:spPr>
        <p:txBody>
          <a:bodyPr anchor="t">
            <a:normAutofit fontScale="90000"/>
          </a:bodyPr>
          <a:lstStyle/>
          <a:p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Kāda ir mana klausīšanās pieredze? </a:t>
            </a:r>
            <a:b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 es gribētu, lai kāds mani pa īstam uzklausa? </a:t>
            </a:r>
            <a:b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lv-LV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Pamēģināsim… </a:t>
            </a:r>
            <a:endParaRPr lang="lv-LV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atura vietturis 4" descr="Attēls, kurā ir suns, zīdītājs, klipkopa&#10;&#10;Apraksts ģenerēts automātiski">
            <a:extLst>
              <a:ext uri="{FF2B5EF4-FFF2-40B4-BE49-F238E27FC236}">
                <a16:creationId xmlns:a16="http://schemas.microsoft.com/office/drawing/2014/main" id="{FC851FB3-22B4-5340-486E-F5638C65AB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r="15796" b="-2"/>
          <a:stretch/>
        </p:blipFill>
        <p:spPr>
          <a:xfrm>
            <a:off x="20" y="3105151"/>
            <a:ext cx="4836298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538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6FB2F5C-6F60-AD10-DBD4-0E736D59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88" y="1480838"/>
            <a:ext cx="2888540" cy="4852999"/>
          </a:xfrm>
        </p:spPr>
        <p:txBody>
          <a:bodyPr anchor="t">
            <a:normAutofit/>
          </a:bodyPr>
          <a:lstStyle/>
          <a:p>
            <a:r>
              <a:rPr lang="lv-LV" sz="3600" b="1" dirty="0"/>
              <a:t>Klausīšanās praktiskais uzdevums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6919D3A-95C1-0788-627A-57FE9279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0544" y="1219200"/>
            <a:ext cx="6390856" cy="4995331"/>
          </a:xfrm>
        </p:spPr>
        <p:txBody>
          <a:bodyPr>
            <a:normAutofit/>
          </a:bodyPr>
          <a:lstStyle/>
          <a:p>
            <a:r>
              <a:rPr lang="lv-LV" sz="2000" dirty="0"/>
              <a:t>Aicinu izvēlēties vienu kartiņu no piedāvātā</a:t>
            </a:r>
          </a:p>
          <a:p>
            <a:endParaRPr lang="lv-LV" sz="2000" dirty="0"/>
          </a:p>
          <a:p>
            <a:r>
              <a:rPr lang="lv-LV" sz="2000" dirty="0"/>
              <a:t>3 cilvēki grupā A,B,C </a:t>
            </a:r>
          </a:p>
          <a:p>
            <a:endParaRPr lang="lv-LV" sz="2000" dirty="0"/>
          </a:p>
          <a:p>
            <a:r>
              <a:rPr lang="lv-LV" sz="2000" dirty="0"/>
              <a:t>A- runā par attiecīgās kartiņas asociācijām, kāpēc izvēlējās tieši šo </a:t>
            </a:r>
          </a:p>
          <a:p>
            <a:pPr marL="0" indent="0">
              <a:buNone/>
            </a:pPr>
            <a:endParaRPr lang="lv-LV" sz="2000" dirty="0"/>
          </a:p>
          <a:p>
            <a:r>
              <a:rPr lang="lv-LV" sz="2000" dirty="0"/>
              <a:t>B- klausās 1 min. cītīgi, </a:t>
            </a:r>
            <a:r>
              <a:rPr lang="lv-LV" sz="2000" dirty="0" err="1"/>
              <a:t>empātiski</a:t>
            </a:r>
            <a:r>
              <a:rPr lang="lv-LV" sz="2000" dirty="0"/>
              <a:t>, 1 min. skatoties telefonā, 1 min. neitrāli, bez emocijām </a:t>
            </a:r>
          </a:p>
          <a:p>
            <a:pPr marL="0" indent="0">
              <a:buNone/>
            </a:pPr>
            <a:endParaRPr lang="lv-LV" sz="2000" dirty="0"/>
          </a:p>
          <a:p>
            <a:r>
              <a:rPr lang="lv-LV" sz="2000" dirty="0"/>
              <a:t>C uzņem laiku, vēro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4326</TotalTime>
  <Words>738</Words>
  <Application>Microsoft Office PowerPoint</Application>
  <PresentationFormat>Slaidrāde ekrānā (4:3)</PresentationFormat>
  <Paragraphs>133</Paragraphs>
  <Slides>26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Raleway</vt:lpstr>
      <vt:lpstr>Office Theme</vt:lpstr>
      <vt:lpstr>Rīgas Daugavgrīvas pamatskolas  Metodiskais darbs </vt:lpstr>
      <vt:lpstr>Profesionālais gandarījums, ieklausoties citos un sevī</vt:lpstr>
      <vt:lpstr>Kas esmu es? </vt:lpstr>
      <vt:lpstr>Mainot ērto, ievalkāto kurpju pāri uz jaunu, mēs varam augt. </vt:lpstr>
      <vt:lpstr>Kāda ir veiksmīga sadarbība? </vt:lpstr>
      <vt:lpstr>Aktīvā klausīšanās, kāpēc tik svarīga? </vt:lpstr>
      <vt:lpstr>Klausīšanās līmeņi</vt:lpstr>
      <vt:lpstr>Kāda ir mana klausīšanās pieredze?   Vai es gribētu, lai kāds mani pa īstam uzklausa?      Pamēģināsim… </vt:lpstr>
      <vt:lpstr>Klausīšanās praktiskais uzdevums</vt:lpstr>
      <vt:lpstr>KĀ MĒS STRĀDĀSIM? </vt:lpstr>
      <vt:lpstr>Metodiskā darba tēma 2022./2023.m.g.</vt:lpstr>
      <vt:lpstr>KĀ TO PANĀKSIM </vt:lpstr>
      <vt:lpstr>Pašvadīta mācīšanās. Kāds ir skolēns? Ko viņš dara? </vt:lpstr>
      <vt:lpstr>Pašvadītas mācīšanās fāzes</vt:lpstr>
      <vt:lpstr>PowerPoint prezentācija</vt:lpstr>
      <vt:lpstr>PIEMĒRI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Mājturība un tehnoloģijas Literatūra</vt:lpstr>
      <vt:lpstr>Lūdzu iesniegt savlaicīgi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Rīgas Daugavgrīvas pamatskolas  Metodiskais darbs</dc:title>
  <dc:creator>Viktorija Krongorne</dc:creator>
  <cp:lastModifiedBy>Viktorija Krongorne</cp:lastModifiedBy>
  <cp:revision>50</cp:revision>
  <dcterms:created xsi:type="dcterms:W3CDTF">2022-08-18T09:16:12Z</dcterms:created>
  <dcterms:modified xsi:type="dcterms:W3CDTF">2022-08-22T18:16:56Z</dcterms:modified>
</cp:coreProperties>
</file>