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4" r:id="rId3"/>
    <p:sldId id="257" r:id="rId4"/>
    <p:sldId id="290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8" r:id="rId22"/>
    <p:sldId id="277" r:id="rId23"/>
    <p:sldId id="286" r:id="rId24"/>
    <p:sldId id="285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F5129-AB42-45D3-A3CA-5F6EB2F0551C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B3FCA-A41B-4E5E-B3CF-1892BD4E5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23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3FCA-A41B-4E5E-B3CF-1892BD4E51D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3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3FCA-A41B-4E5E-B3CF-1892BD4E51D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98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3FCA-A41B-4E5E-B3CF-1892BD4E51D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26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2F03-7DAE-444A-A9D7-0FD01E83B3C3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126-81B9-46AC-8D7F-50935D54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2F03-7DAE-444A-A9D7-0FD01E83B3C3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126-81B9-46AC-8D7F-50935D54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2F03-7DAE-444A-A9D7-0FD01E83B3C3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126-81B9-46AC-8D7F-50935D54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2F03-7DAE-444A-A9D7-0FD01E83B3C3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126-81B9-46AC-8D7F-50935D54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2F03-7DAE-444A-A9D7-0FD01E83B3C3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126-81B9-46AC-8D7F-50935D54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2F03-7DAE-444A-A9D7-0FD01E83B3C3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126-81B9-46AC-8D7F-50935D54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2F03-7DAE-444A-A9D7-0FD01E83B3C3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126-81B9-46AC-8D7F-50935D54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2F03-7DAE-444A-A9D7-0FD01E83B3C3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754126-81B9-46AC-8D7F-50935D54E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2F03-7DAE-444A-A9D7-0FD01E83B3C3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126-81B9-46AC-8D7F-50935D54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2F03-7DAE-444A-A9D7-0FD01E83B3C3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2754126-81B9-46AC-8D7F-50935D54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6F32F03-7DAE-444A-A9D7-0FD01E83B3C3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4126-81B9-46AC-8D7F-50935D54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6F32F03-7DAE-444A-A9D7-0FD01E83B3C3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754126-81B9-46AC-8D7F-50935D54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71600" y="764704"/>
            <a:ext cx="6984776" cy="5544616"/>
          </a:xfrm>
          <a:prstGeom prst="round2DiagRect">
            <a:avLst/>
          </a:prstGeom>
          <a:gradFill flip="none" rotWithShape="1">
            <a:gsLst>
              <a:gs pos="0">
                <a:schemeClr val="dk1">
                  <a:tint val="1000"/>
                  <a:alpha val="30000"/>
                </a:schemeClr>
              </a:gs>
              <a:gs pos="8000">
                <a:schemeClr val="dk1">
                  <a:tint val="77000"/>
                </a:schemeClr>
              </a:gs>
              <a:gs pos="57000">
                <a:schemeClr val="dk1">
                  <a:tint val="79000"/>
                </a:schemeClr>
              </a:gs>
              <a:gs pos="67000">
                <a:schemeClr val="dk1">
                  <a:tint val="73000"/>
                </a:schemeClr>
              </a:gs>
              <a:gs pos="95000">
                <a:schemeClr val="dk1">
                  <a:tint val="35000"/>
                  <a:alpha val="42000"/>
                  <a:lumMod val="85000"/>
                </a:schemeClr>
              </a:gs>
            </a:gsLst>
            <a:lin ang="13500000" scaled="1"/>
            <a:tileRect/>
          </a:gradFill>
          <a:ln w="19050">
            <a:noFill/>
            <a:prstDash val="dash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Мēs </a:t>
            </a:r>
            <a:r>
              <a:rPr lang="lv-LV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pieminam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lv-LV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49280"/>
            <a:ext cx="8964488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Емельянова В.Н. – учитель 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географии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16633"/>
            <a:ext cx="442916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423690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Сапожкина Г. И. – учительница начальных классов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31052"/>
            <a:ext cx="5256584" cy="596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469533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021288"/>
            <a:ext cx="6408712" cy="836712"/>
          </a:xfrm>
        </p:spPr>
        <p:txBody>
          <a:bodyPr>
            <a:normAutofit/>
          </a:bodyPr>
          <a:lstStyle/>
          <a:p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Волгова М.П. – учитель химии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16632"/>
            <a:ext cx="451393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873183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21288"/>
            <a:ext cx="8496944" cy="782960"/>
          </a:xfrm>
        </p:spPr>
        <p:txBody>
          <a:bodyPr>
            <a:noAutofit/>
          </a:bodyPr>
          <a:lstStyle/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Ворошилова В.Н. – учитель начальных классов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99"/>
          <a:stretch/>
        </p:blipFill>
        <p:spPr>
          <a:xfrm>
            <a:off x="1763688" y="116632"/>
            <a:ext cx="527787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454073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165304"/>
            <a:ext cx="7467600" cy="638944"/>
          </a:xfrm>
        </p:spPr>
        <p:txBody>
          <a:bodyPr>
            <a:normAutofit/>
          </a:bodyPr>
          <a:lstStyle/>
          <a:p>
            <a:r>
              <a:rPr lang="ru-RU" sz="2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Жидкова А. М – учитель немецкого языка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55526"/>
            <a:ext cx="4007064" cy="60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592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949280"/>
            <a:ext cx="5667400" cy="854968"/>
          </a:xfrm>
        </p:spPr>
        <p:txBody>
          <a:bodyPr>
            <a:normAutofit/>
          </a:bodyPr>
          <a:lstStyle/>
          <a:p>
            <a:r>
              <a:rPr lang="ru-RU" sz="2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Курдяев</a:t>
            </a:r>
            <a:r>
              <a:rPr lang="ru-RU" sz="2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А. И. - лаборант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41115"/>
            <a:ext cx="3882826" cy="6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448956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93296"/>
            <a:ext cx="7467600" cy="638944"/>
          </a:xfrm>
        </p:spPr>
        <p:txBody>
          <a:bodyPr>
            <a:normAutofit/>
          </a:bodyPr>
          <a:lstStyle/>
          <a:p>
            <a:r>
              <a:rPr lang="ru-RU" sz="2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Брандина</a:t>
            </a:r>
            <a:r>
              <a:rPr lang="ru-RU" sz="2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С. Н. – учитель начальных классов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3132" y="116632"/>
            <a:ext cx="4104456" cy="60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852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949280"/>
            <a:ext cx="7848872" cy="782960"/>
          </a:xfrm>
        </p:spPr>
        <p:txBody>
          <a:bodyPr>
            <a:normAutofit/>
          </a:bodyPr>
          <a:lstStyle/>
          <a:p>
            <a:r>
              <a:rPr lang="ru-RU" sz="2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Колышкина</a:t>
            </a:r>
            <a:r>
              <a:rPr lang="ru-RU" sz="2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А. М. – учитель начальных классов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54756"/>
            <a:ext cx="3694010" cy="57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322452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21288"/>
            <a:ext cx="7920880" cy="836712"/>
          </a:xfrm>
        </p:spPr>
        <p:txBody>
          <a:bodyPr>
            <a:normAutofit/>
          </a:bodyPr>
          <a:lstStyle/>
          <a:p>
            <a:r>
              <a:rPr lang="ru-RU" sz="2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Черепанина</a:t>
            </a:r>
            <a:r>
              <a:rPr lang="ru-RU" sz="2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О. Н. – учитель начальных классов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16632"/>
            <a:ext cx="376715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645092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21288"/>
            <a:ext cx="7467600" cy="692696"/>
          </a:xfrm>
        </p:spPr>
        <p:txBody>
          <a:bodyPr>
            <a:noAutofit/>
          </a:bodyPr>
          <a:lstStyle/>
          <a:p>
            <a:r>
              <a:rPr lang="ru-RU" sz="2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Крылова</a:t>
            </a:r>
            <a:r>
              <a:rPr lang="ru-RU" sz="2600" dirty="0" smtClean="0"/>
              <a:t> </a:t>
            </a:r>
            <a:r>
              <a:rPr lang="ru-RU" sz="2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В. А.– учитель начальных классов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16632"/>
            <a:ext cx="381277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292614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877272"/>
            <a:ext cx="6624736" cy="980728"/>
          </a:xfrm>
        </p:spPr>
        <p:txBody>
          <a:bodyPr>
            <a:normAutofit/>
          </a:bodyPr>
          <a:lstStyle/>
          <a:p>
            <a:r>
              <a:rPr lang="lv-LV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N. </a:t>
            </a:r>
            <a:r>
              <a:rPr lang="lv-LV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Lojko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lang="lv-LV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pirmais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skolas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direktors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16632"/>
            <a:ext cx="4448796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107230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949280"/>
            <a:ext cx="7467600" cy="908720"/>
          </a:xfrm>
        </p:spPr>
        <p:txBody>
          <a:bodyPr>
            <a:normAutofit/>
          </a:bodyPr>
          <a:lstStyle/>
          <a:p>
            <a:r>
              <a:rPr lang="ru-RU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Силакова</a:t>
            </a:r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М. Д. – учитель математики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03830"/>
            <a:ext cx="4927136" cy="58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8130678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22934"/>
            <a:ext cx="7467600" cy="835066"/>
          </a:xfrm>
        </p:spPr>
        <p:txBody>
          <a:bodyPr>
            <a:normAutofit/>
          </a:bodyPr>
          <a:lstStyle/>
          <a:p>
            <a:r>
              <a:rPr lang="ru-RU" sz="28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Рядчик </a:t>
            </a:r>
            <a:r>
              <a:rPr lang="ru-RU" sz="28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Г. </a:t>
            </a:r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П. – учитель музыки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16571"/>
            <a:ext cx="4032448" cy="605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166989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858000"/>
            <a:ext cx="7683624" cy="504056"/>
          </a:xfrm>
        </p:spPr>
        <p:txBody>
          <a:bodyPr>
            <a:noAutofit/>
          </a:bodyPr>
          <a:lstStyle/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Морозова Ф. М. – учитель </a:t>
            </a:r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труда</a:t>
            </a:r>
            <a:r>
              <a:rPr lang="ru-RU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\\10.1.28.3\Visiem\ZUKOVA\2015-16-meroprijatija\Skolot-Foto-NOMIRT\Moroz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4481662" cy="5975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5473647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676456" cy="1143000"/>
          </a:xfrm>
        </p:spPr>
        <p:txBody>
          <a:bodyPr>
            <a:normAutofit/>
          </a:bodyPr>
          <a:lstStyle/>
          <a:p>
            <a:r>
              <a:rPr lang="lv-LV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lv-LV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Luķjaņenko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учитель начальной школы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60648"/>
            <a:ext cx="4016390" cy="56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37777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725011"/>
            <a:ext cx="6552728" cy="1143000"/>
          </a:xfrm>
        </p:spPr>
        <p:txBody>
          <a:bodyPr>
            <a:normAutofit/>
          </a:bodyPr>
          <a:lstStyle/>
          <a:p>
            <a:r>
              <a:rPr lang="lv-LV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lv-LV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Ņikitina</a:t>
            </a:r>
            <a:r>
              <a:rPr lang="lv-LV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</a:t>
            </a:r>
            <a:r>
              <a:rPr lang="lv-LV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75707"/>
            <a:ext cx="3684320" cy="5546828"/>
          </a:xfrm>
        </p:spPr>
      </p:pic>
    </p:spTree>
    <p:extLst>
      <p:ext uri="{BB962C8B-B14F-4D97-AF65-F5344CB8AC3E}">
        <p14:creationId xmlns:p14="http://schemas.microsoft.com/office/powerpoint/2010/main" xmlns="" val="4130806285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87624" y="620688"/>
            <a:ext cx="6984776" cy="5544616"/>
          </a:xfrm>
          <a:prstGeom prst="round2DiagRect">
            <a:avLst/>
          </a:prstGeom>
          <a:gradFill flip="none" rotWithShape="1">
            <a:gsLst>
              <a:gs pos="0">
                <a:schemeClr val="dk1">
                  <a:tint val="1000"/>
                  <a:alpha val="30000"/>
                </a:schemeClr>
              </a:gs>
              <a:gs pos="8000">
                <a:schemeClr val="dk1">
                  <a:tint val="77000"/>
                </a:schemeClr>
              </a:gs>
              <a:gs pos="57000">
                <a:schemeClr val="dk1">
                  <a:tint val="79000"/>
                </a:schemeClr>
              </a:gs>
              <a:gs pos="67000">
                <a:schemeClr val="dk1">
                  <a:tint val="73000"/>
                </a:schemeClr>
              </a:gs>
              <a:gs pos="95000">
                <a:schemeClr val="dk1">
                  <a:tint val="35000"/>
                  <a:alpha val="42000"/>
                  <a:lumMod val="85000"/>
                </a:schemeClr>
              </a:gs>
            </a:gsLst>
            <a:lin ang="13500000" scaled="1"/>
            <a:tileRect/>
          </a:gradFill>
          <a:ln w="19050">
            <a:noFill/>
            <a:prstDash val="dash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Мēs </a:t>
            </a:r>
            <a:r>
              <a:rPr lang="lv-LV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pieminam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lv-LV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947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877272"/>
            <a:ext cx="7740352" cy="85496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lv-LV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J. Belousova 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direktora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vietnieks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\\10.1.28.3\Visiem\ZUKOVA\SkolotDienaFoto\Belous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3640609" cy="57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715000"/>
            <a:ext cx="7467600" cy="1143000"/>
          </a:xfrm>
        </p:spPr>
        <p:txBody>
          <a:bodyPr>
            <a:normAutofit/>
          </a:bodyPr>
          <a:lstStyle/>
          <a:p>
            <a:r>
              <a:rPr lang="lv-LV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lv-LV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Kaļakina 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direktora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vietnieks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7721" y="260648"/>
            <a:ext cx="4968559" cy="55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8564354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131064"/>
            <a:ext cx="7344816" cy="726936"/>
          </a:xfrm>
        </p:spPr>
        <p:txBody>
          <a:bodyPr>
            <a:normAutofit/>
          </a:bodyPr>
          <a:lstStyle/>
          <a:p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Бразда Е. Е. – учитель труда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41701"/>
            <a:ext cx="4032448" cy="604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6092617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805264"/>
            <a:ext cx="6891536" cy="926976"/>
          </a:xfrm>
        </p:spPr>
        <p:txBody>
          <a:bodyPr>
            <a:normAutofit/>
          </a:bodyPr>
          <a:lstStyle/>
          <a:p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Фролов В. Н. – учитель НВП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16632"/>
            <a:ext cx="541168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355168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66124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Храбцун Г. П. – учитель спорта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16632"/>
            <a:ext cx="449197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079369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877272"/>
            <a:ext cx="8712968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Иванникова Р. Ф. – 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учитель</a:t>
            </a:r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математики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77663"/>
            <a:ext cx="4489470" cy="568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482073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877272"/>
            <a:ext cx="6963544" cy="980728"/>
          </a:xfrm>
        </p:spPr>
        <p:txBody>
          <a:bodyPr>
            <a:normAutofit/>
          </a:bodyPr>
          <a:lstStyle/>
          <a:p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Иванов В.И. – учитель труда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495" y="57796"/>
            <a:ext cx="5263509" cy="59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1925612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181</Words>
  <Application>Microsoft Office PowerPoint</Application>
  <PresentationFormat>On-screen Show (4:3)</PresentationFormat>
  <Paragraphs>28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Техническая</vt:lpstr>
      <vt:lpstr>Slide 1</vt:lpstr>
      <vt:lpstr>N. Lojko– pirmais skolas direktors</vt:lpstr>
      <vt:lpstr>J. Belousova - direktora vietnieks</vt:lpstr>
      <vt:lpstr>L. Kaļakina - direktora vietnieks</vt:lpstr>
      <vt:lpstr>Бразда Е. Е. – учитель труда</vt:lpstr>
      <vt:lpstr>Фролов В. Н. – учитель НВП</vt:lpstr>
      <vt:lpstr>Храбцун Г. П. – учитель спорта </vt:lpstr>
      <vt:lpstr>Иванникова Р. Ф. – учитель математики</vt:lpstr>
      <vt:lpstr>Иванов В.И. – учитель труда</vt:lpstr>
      <vt:lpstr>Емельянова В.Н. – учитель географии</vt:lpstr>
      <vt:lpstr>Сапожкина Г. И. – учительница начальных классов</vt:lpstr>
      <vt:lpstr>Волгова М.П. – учитель химии</vt:lpstr>
      <vt:lpstr>Ворошилова В.Н. – учитель начальных классов</vt:lpstr>
      <vt:lpstr>Жидкова А. М – учитель немецкого языка </vt:lpstr>
      <vt:lpstr>Курдяев А. И. - лаборант</vt:lpstr>
      <vt:lpstr>Брандина С. Н. – учитель начальных классов</vt:lpstr>
      <vt:lpstr>Колышкина А. М. – учитель начальных классов </vt:lpstr>
      <vt:lpstr>Черепанина О. Н. – учитель начальных классов</vt:lpstr>
      <vt:lpstr>Крылова В. А.– учитель начальных классов</vt:lpstr>
      <vt:lpstr>Силакова М. Д. – учитель математики</vt:lpstr>
      <vt:lpstr>Рядчик Г. П. – учитель музыки</vt:lpstr>
      <vt:lpstr>Морозова Ф. М. – учитель труда  </vt:lpstr>
      <vt:lpstr>A. Luķjaņenko – учитель начальной школы </vt:lpstr>
      <vt:lpstr>L. Ņikitina –учитель истории   </vt:lpstr>
      <vt:lpstr>Slide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41</cp:revision>
  <dcterms:created xsi:type="dcterms:W3CDTF">2015-09-29T10:30:46Z</dcterms:created>
  <dcterms:modified xsi:type="dcterms:W3CDTF">2018-02-21T08:38:05Z</dcterms:modified>
</cp:coreProperties>
</file>