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2" r:id="rId3"/>
    <p:sldId id="263" r:id="rId4"/>
    <p:sldId id="261" r:id="rId5"/>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196" autoAdjust="0"/>
  </p:normalViewPr>
  <p:slideViewPr>
    <p:cSldViewPr>
      <p:cViewPr varScale="1">
        <p:scale>
          <a:sx n="70" d="100"/>
          <a:sy n="70" d="100"/>
        </p:scale>
        <p:origin x="-137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lv-LV" smtClean="0"/>
              <a:t>Rediģēt šablona virsraksta stilu</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smtClean="0"/>
              <a:t>Rediģēt šablona apakšvirsraksta stilu</a:t>
            </a:r>
            <a:endParaRPr lang="en-US" dirty="0"/>
          </a:p>
        </p:txBody>
      </p:sp>
      <p:sp>
        <p:nvSpPr>
          <p:cNvPr id="4" name="Date Placeholder 3"/>
          <p:cNvSpPr>
            <a:spLocks noGrp="1"/>
          </p:cNvSpPr>
          <p:nvPr>
            <p:ph type="dt" sz="half" idx="10"/>
          </p:nvPr>
        </p:nvSpPr>
        <p:spPr/>
        <p:txBody>
          <a:bodyPr/>
          <a:lstStyle/>
          <a:p>
            <a:fld id="{E7870EF5-69EF-4C13-9F79-BDDD5A9DC46A}" type="datetimeFigureOut">
              <a:rPr lang="lv-LV" smtClean="0"/>
              <a:t>30.11.2015.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6C0FAC0-FB44-4059-AE60-69535E4551C4}" type="slidenum">
              <a:rPr lang="lv-LV" smtClean="0"/>
              <a:t>‹#›</a:t>
            </a:fld>
            <a:endParaRPr lang="lv-LV"/>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Rediģēt šablona virsraksta stilu</a:t>
            </a:r>
            <a:endParaRPr lang="en-US"/>
          </a:p>
        </p:txBody>
      </p:sp>
      <p:sp>
        <p:nvSpPr>
          <p:cNvPr id="3" name="Vertical Text Placeholder 2"/>
          <p:cNvSpPr>
            <a:spLocks noGrp="1"/>
          </p:cNvSpPr>
          <p:nvPr>
            <p:ph type="body" orient="vert" idx="1"/>
          </p:nvPr>
        </p:nvSpPr>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a:p>
        </p:txBody>
      </p:sp>
      <p:sp>
        <p:nvSpPr>
          <p:cNvPr id="4" name="Date Placeholder 3"/>
          <p:cNvSpPr>
            <a:spLocks noGrp="1"/>
          </p:cNvSpPr>
          <p:nvPr>
            <p:ph type="dt" sz="half" idx="10"/>
          </p:nvPr>
        </p:nvSpPr>
        <p:spPr/>
        <p:txBody>
          <a:bodyPr/>
          <a:lstStyle/>
          <a:p>
            <a:fld id="{E7870EF5-69EF-4C13-9F79-BDDD5A9DC46A}" type="datetimeFigureOut">
              <a:rPr lang="lv-LV" smtClean="0"/>
              <a:t>30.11.2015.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6C0FAC0-FB44-4059-AE60-69535E4551C4}" type="slidenum">
              <a:rPr lang="lv-LV" smtClean="0"/>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lv-LV" smtClean="0"/>
              <a:t>Rediģēt šablona virsraksta stilu</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Date Placeholder 3"/>
          <p:cNvSpPr>
            <a:spLocks noGrp="1"/>
          </p:cNvSpPr>
          <p:nvPr>
            <p:ph type="dt" sz="half" idx="10"/>
          </p:nvPr>
        </p:nvSpPr>
        <p:spPr/>
        <p:txBody>
          <a:bodyPr/>
          <a:lstStyle/>
          <a:p>
            <a:fld id="{E7870EF5-69EF-4C13-9F79-BDDD5A9DC46A}" type="datetimeFigureOut">
              <a:rPr lang="lv-LV" smtClean="0"/>
              <a:t>30.11.2015.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6C0FAC0-FB44-4059-AE60-69535E4551C4}" type="slidenum">
              <a:rPr lang="lv-LV" smtClean="0"/>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Rediģēt šablona virsraksta stilu</a:t>
            </a:r>
            <a:endParaRPr lang="en-US"/>
          </a:p>
        </p:txBody>
      </p:sp>
      <p:sp>
        <p:nvSpPr>
          <p:cNvPr id="3" name="Content Placeholder 2"/>
          <p:cNvSpPr>
            <a:spLocks noGrp="1"/>
          </p:cNvSpPr>
          <p:nvPr>
            <p:ph idx="1"/>
          </p:nvPr>
        </p:nvSpPr>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a:p>
        </p:txBody>
      </p:sp>
      <p:sp>
        <p:nvSpPr>
          <p:cNvPr id="4" name="Date Placeholder 3"/>
          <p:cNvSpPr>
            <a:spLocks noGrp="1"/>
          </p:cNvSpPr>
          <p:nvPr>
            <p:ph type="dt" sz="half" idx="10"/>
          </p:nvPr>
        </p:nvSpPr>
        <p:spPr/>
        <p:txBody>
          <a:bodyPr/>
          <a:lstStyle/>
          <a:p>
            <a:fld id="{E7870EF5-69EF-4C13-9F79-BDDD5A9DC46A}" type="datetimeFigureOut">
              <a:rPr lang="lv-LV" smtClean="0"/>
              <a:t>30.11.2015.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6C0FAC0-FB44-4059-AE60-69535E4551C4}" type="slidenum">
              <a:rPr lang="lv-LV" smtClean="0"/>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lv-LV" smtClean="0"/>
              <a:t>Rediģēt šablona virsraksta stilu</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E7870EF5-69EF-4C13-9F79-BDDD5A9DC46A}" type="datetimeFigureOut">
              <a:rPr lang="lv-LV" smtClean="0"/>
              <a:t>30.11.2015.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6C0FAC0-FB44-4059-AE60-69535E4551C4}" type="slidenum">
              <a:rPr lang="lv-LV" smtClean="0"/>
              <a:t>‹#›</a:t>
            </a:fld>
            <a:endParaRPr lang="lv-LV"/>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Rediģēt šablona virsraksta stilu</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5" name="Date Placeholder 4"/>
          <p:cNvSpPr>
            <a:spLocks noGrp="1"/>
          </p:cNvSpPr>
          <p:nvPr>
            <p:ph type="dt" sz="half" idx="10"/>
          </p:nvPr>
        </p:nvSpPr>
        <p:spPr/>
        <p:txBody>
          <a:bodyPr/>
          <a:lstStyle/>
          <a:p>
            <a:fld id="{E7870EF5-69EF-4C13-9F79-BDDD5A9DC46A}" type="datetimeFigureOut">
              <a:rPr lang="lv-LV" smtClean="0"/>
              <a:t>30.11.2015.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6C0FAC0-FB44-4059-AE60-69535E4551C4}" type="slidenum">
              <a:rPr lang="lv-LV" smtClean="0"/>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v-LV" smtClean="0"/>
              <a:t>Rediģēt šablona virsraksta stilu</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7" name="Date Placeholder 6"/>
          <p:cNvSpPr>
            <a:spLocks noGrp="1"/>
          </p:cNvSpPr>
          <p:nvPr>
            <p:ph type="dt" sz="half" idx="10"/>
          </p:nvPr>
        </p:nvSpPr>
        <p:spPr/>
        <p:txBody>
          <a:bodyPr/>
          <a:lstStyle/>
          <a:p>
            <a:fld id="{E7870EF5-69EF-4C13-9F79-BDDD5A9DC46A}" type="datetimeFigureOut">
              <a:rPr lang="lv-LV" smtClean="0"/>
              <a:t>30.11.2015.</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46C0FAC0-FB44-4059-AE60-69535E4551C4}" type="slidenum">
              <a:rPr lang="lv-LV" smtClean="0"/>
              <a:t>‹#›</a:t>
            </a:fld>
            <a:endParaRPr lang="lv-LV"/>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Rediģēt šablona virsraksta stilu</a:t>
            </a:r>
            <a:endParaRPr lang="en-US"/>
          </a:p>
        </p:txBody>
      </p:sp>
      <p:sp>
        <p:nvSpPr>
          <p:cNvPr id="3" name="Date Placeholder 2"/>
          <p:cNvSpPr>
            <a:spLocks noGrp="1"/>
          </p:cNvSpPr>
          <p:nvPr>
            <p:ph type="dt" sz="half" idx="10"/>
          </p:nvPr>
        </p:nvSpPr>
        <p:spPr/>
        <p:txBody>
          <a:bodyPr/>
          <a:lstStyle/>
          <a:p>
            <a:fld id="{E7870EF5-69EF-4C13-9F79-BDDD5A9DC46A}" type="datetimeFigureOut">
              <a:rPr lang="lv-LV" smtClean="0"/>
              <a:t>30.11.2015.</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46C0FAC0-FB44-4059-AE60-69535E4551C4}" type="slidenum">
              <a:rPr lang="lv-LV" smtClean="0"/>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70EF5-69EF-4C13-9F79-BDDD5A9DC46A}" type="datetimeFigureOut">
              <a:rPr lang="lv-LV" smtClean="0"/>
              <a:t>30.11.2015.</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46C0FAC0-FB44-4059-AE60-69535E4551C4}" type="slidenum">
              <a:rPr lang="lv-LV" smtClean="0"/>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lv-LV" smtClean="0"/>
              <a:t>Rediģēt šablona virsraksta stilu</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Rediģēt šablona teksta stilus</a:t>
            </a:r>
          </a:p>
        </p:txBody>
      </p:sp>
      <p:sp>
        <p:nvSpPr>
          <p:cNvPr id="5" name="Date Placeholder 4"/>
          <p:cNvSpPr>
            <a:spLocks noGrp="1"/>
          </p:cNvSpPr>
          <p:nvPr>
            <p:ph type="dt" sz="half" idx="10"/>
          </p:nvPr>
        </p:nvSpPr>
        <p:spPr/>
        <p:txBody>
          <a:bodyPr/>
          <a:lstStyle/>
          <a:p>
            <a:fld id="{E7870EF5-69EF-4C13-9F79-BDDD5A9DC46A}" type="datetimeFigureOut">
              <a:rPr lang="lv-LV" smtClean="0"/>
              <a:t>30.11.2015.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6C0FAC0-FB44-4059-AE60-69535E4551C4}" type="slidenum">
              <a:rPr lang="lv-LV" smtClean="0"/>
              <a:t>‹#›</a:t>
            </a:fld>
            <a:endParaRPr lang="lv-LV"/>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lv-LV" smtClean="0"/>
              <a:t>Rediģēt šablona virsraksta stilu</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v-LV" smtClean="0"/>
              <a:t>Noklikšķiniet uz attēla ikonas</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Rediģēt šablona teksta stilus</a:t>
            </a:r>
          </a:p>
        </p:txBody>
      </p:sp>
      <p:sp>
        <p:nvSpPr>
          <p:cNvPr id="5" name="Date Placeholder 4"/>
          <p:cNvSpPr>
            <a:spLocks noGrp="1"/>
          </p:cNvSpPr>
          <p:nvPr>
            <p:ph type="dt" sz="half" idx="10"/>
          </p:nvPr>
        </p:nvSpPr>
        <p:spPr/>
        <p:txBody>
          <a:bodyPr/>
          <a:lstStyle/>
          <a:p>
            <a:fld id="{E7870EF5-69EF-4C13-9F79-BDDD5A9DC46A}" type="datetimeFigureOut">
              <a:rPr lang="lv-LV" smtClean="0"/>
              <a:t>30.11.2015.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6C0FAC0-FB44-4059-AE60-69535E4551C4}" type="slidenum">
              <a:rPr lang="lv-LV" smtClean="0"/>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lv-LV" smtClean="0"/>
              <a:t>Rediģēt šablona virsraksta stilu</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7870EF5-69EF-4C13-9F79-BDDD5A9DC46A}" type="datetimeFigureOut">
              <a:rPr lang="lv-LV" smtClean="0"/>
              <a:t>30.11.2015.</a:t>
            </a:fld>
            <a:endParaRPr lang="lv-LV"/>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lv-LV"/>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6C0FAC0-FB44-4059-AE60-69535E4551C4}" type="slidenum">
              <a:rPr lang="lv-LV" smtClean="0"/>
              <a:t>‹#›</a:t>
            </a:fld>
            <a:endParaRPr lang="lv-LV"/>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p:txBody>
          <a:bodyPr/>
          <a:lstStyle/>
          <a:p>
            <a:endParaRPr lang="lv-LV" dirty="0"/>
          </a:p>
        </p:txBody>
      </p:sp>
      <p:sp>
        <p:nvSpPr>
          <p:cNvPr id="3" name="Apakšvirsraksts 2"/>
          <p:cNvSpPr>
            <a:spLocks noGrp="1"/>
          </p:cNvSpPr>
          <p:nvPr>
            <p:ph type="subTitle" idx="1"/>
          </p:nvPr>
        </p:nvSpPr>
        <p:spPr/>
        <p:txBody>
          <a:bodyPr/>
          <a:lstStyle/>
          <a:p>
            <a:endParaRPr lang="lv-LV" dirty="0"/>
          </a:p>
        </p:txBody>
      </p:sp>
    </p:spTree>
    <p:extLst>
      <p:ext uri="{BB962C8B-B14F-4D97-AF65-F5344CB8AC3E}">
        <p14:creationId xmlns:p14="http://schemas.microsoft.com/office/powerpoint/2010/main" val="493774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smtClean="0"/>
              <a:t>Globuss</a:t>
            </a:r>
            <a:endParaRPr lang="lv-LV" dirty="0"/>
          </a:p>
        </p:txBody>
      </p:sp>
      <p:sp>
        <p:nvSpPr>
          <p:cNvPr id="3" name="Satura vietturis 2"/>
          <p:cNvSpPr>
            <a:spLocks noGrp="1"/>
          </p:cNvSpPr>
          <p:nvPr>
            <p:ph sz="half" idx="1"/>
          </p:nvPr>
        </p:nvSpPr>
        <p:spPr/>
        <p:txBody>
          <a:bodyPr/>
          <a:lstStyle/>
          <a:p>
            <a:r>
              <a:rPr lang="lv-LV" dirty="0" smtClean="0"/>
              <a:t>Globuss ir samazināts Zemes modelis</a:t>
            </a:r>
          </a:p>
          <a:p>
            <a:r>
              <a:rPr lang="lv-LV" dirty="0" smtClean="0"/>
              <a:t>Attēlo sauszemes un ūdens izvietojumu</a:t>
            </a:r>
          </a:p>
          <a:p>
            <a:endParaRPr lang="lv-LV" dirty="0"/>
          </a:p>
        </p:txBody>
      </p:sp>
      <p:pic>
        <p:nvPicPr>
          <p:cNvPr id="1026" name="Picture 2" descr="http://www.baltaisruncis.lv/blogs/wp-content/uploads/2010/04/globuss.jpg"/>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4648200" y="2012950"/>
            <a:ext cx="4038600" cy="403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2063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smtClean="0"/>
              <a:t>Pusložu karte</a:t>
            </a:r>
            <a:endParaRPr lang="lv-LV" dirty="0"/>
          </a:p>
        </p:txBody>
      </p:sp>
      <p:sp>
        <p:nvSpPr>
          <p:cNvPr id="3" name="Satura vietturis 2"/>
          <p:cNvSpPr>
            <a:spLocks noGrp="1"/>
          </p:cNvSpPr>
          <p:nvPr>
            <p:ph idx="1"/>
          </p:nvPr>
        </p:nvSpPr>
        <p:spPr>
          <a:xfrm>
            <a:off x="457200" y="1600200"/>
            <a:ext cx="8229600" cy="1180728"/>
          </a:xfrm>
        </p:spPr>
        <p:txBody>
          <a:bodyPr/>
          <a:lstStyle/>
          <a:p>
            <a:r>
              <a:rPr lang="lv-LV" dirty="0" smtClean="0"/>
              <a:t>Zemes pusložu attēlojums uz papīra</a:t>
            </a:r>
          </a:p>
          <a:p>
            <a:r>
              <a:rPr lang="lv-LV" dirty="0" smtClean="0"/>
              <a:t>Vienlaicīgi var redzēt abas puslodes</a:t>
            </a:r>
            <a:endParaRPr lang="lv-LV" dirty="0"/>
          </a:p>
        </p:txBody>
      </p:sp>
      <p:pic>
        <p:nvPicPr>
          <p:cNvPr id="2050" name="Picture 2" descr="http://images.clipartlogo.com/files/images/47/478963/globe-1_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004721"/>
            <a:ext cx="2160240" cy="2615027"/>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d1ttchsffplayl.cloudfront.net/eb742896-78a5-42cc-a725-1168ca23867d/puslozu_kart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048" y="3421719"/>
            <a:ext cx="3835524" cy="1917762"/>
          </a:xfrm>
          <a:prstGeom prst="rect">
            <a:avLst/>
          </a:prstGeom>
          <a:noFill/>
          <a:extLst>
            <a:ext uri="{909E8E84-426E-40DD-AFC4-6F175D3DCCD1}">
              <a14:hiddenFill xmlns:a14="http://schemas.microsoft.com/office/drawing/2010/main">
                <a:solidFill>
                  <a:srgbClr val="FFFFFF"/>
                </a:solidFill>
              </a14:hiddenFill>
            </a:ext>
          </a:extLst>
        </p:spPr>
      </p:pic>
      <p:sp>
        <p:nvSpPr>
          <p:cNvPr id="4" name="Augšupvērstā bultiņa 3"/>
          <p:cNvSpPr/>
          <p:nvPr/>
        </p:nvSpPr>
        <p:spPr>
          <a:xfrm>
            <a:off x="3491880" y="3840540"/>
            <a:ext cx="720080" cy="1080120"/>
          </a:xfrm>
          <a:prstGeom prst="upArrow">
            <a:avLst>
              <a:gd name="adj1" fmla="val 57581"/>
              <a:gd name="adj2" fmla="val 70849"/>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lv-LV"/>
          </a:p>
        </p:txBody>
      </p:sp>
    </p:spTree>
    <p:extLst>
      <p:ext uri="{BB962C8B-B14F-4D97-AF65-F5344CB8AC3E}">
        <p14:creationId xmlns:p14="http://schemas.microsoft.com/office/powerpoint/2010/main" val="944074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179512" y="404664"/>
            <a:ext cx="8856984" cy="6408712"/>
          </a:xfrm>
        </p:spPr>
        <p:txBody>
          <a:bodyPr>
            <a:noAutofit/>
          </a:bodyPr>
          <a:lstStyle/>
          <a:p>
            <a:pPr marL="0" indent="0">
              <a:spcBef>
                <a:spcPts val="600"/>
              </a:spcBef>
              <a:buNone/>
            </a:pPr>
            <a:r>
              <a:rPr lang="lv-LV" sz="2000" dirty="0"/>
              <a:t>Lai labāk attēlotu sauszemes un ūdens izvietojumu uz zemeslodes, tika izveidots globuss. Globusam, tāpat kā Zemei, ir lodes veids. Lai būt ērtāk globusu lietot, tas uzlikts uz pamatnes. Globuss ir samazināts Zemes modelis. Uz globusa virsmas var redzēt kontinentus, salas, okeānus un jūras. Tiem ir tādas pašas kontūras un izvietojums kā uz Zemes, tikai visi izmēri ir samazināti vairākus miljonus reižu.</a:t>
            </a:r>
          </a:p>
          <a:p>
            <a:pPr marL="0" indent="0">
              <a:spcBef>
                <a:spcPts val="600"/>
              </a:spcBef>
              <a:buNone/>
            </a:pPr>
            <a:r>
              <a:rPr lang="lv-LV" sz="2000" dirty="0"/>
              <a:t>Ekvators zemeslodi sadala ziemeļu puslodē un dienvidu puslodē. Vistālāko ziemeļu punktu no ekvatora sauc par Ziemeļpolu, bet vistālāko dienvidu punktu no ekvatora sauc par Dienvidpolu. Uz globusa vienādā attālumā no poliem visapkārt zemeslodei novilktu līniju sauc par ekvatoru. Dabā ekvatora līnijas, Ziemeļpola un Dienvidpola punktu nav. Šīs vietas ir atzīmētas tikai kartēs un uz globusa.</a:t>
            </a:r>
          </a:p>
          <a:p>
            <a:pPr marL="0" indent="0">
              <a:spcBef>
                <a:spcPts val="600"/>
              </a:spcBef>
              <a:buNone/>
            </a:pPr>
            <a:r>
              <a:rPr lang="lv-LV" sz="2000" dirty="0"/>
              <a:t>Ikdienā globusu lietot nav ērti. Globuss ir neliels, un uz tā nevar sīki attēlot visu. Globusu arī nevar paņemt līdz ekskursijās un ceļojumos. Turklāt vienlaikus ir redzama tikai viena globusa puse. Tādēļ biežāk lieto Zemes attēlojumu uz papīra – ģeogrāfisko karti. Zemeslodes pusložu attēlojumu uz papīra sauc par pusložu karti. Atšķirībā no globusa kartē zemeslodes virsma ir parādīta plakana.</a:t>
            </a:r>
          </a:p>
          <a:p>
            <a:pPr marL="0" indent="0">
              <a:spcBef>
                <a:spcPts val="600"/>
              </a:spcBef>
              <a:buNone/>
            </a:pPr>
            <a:r>
              <a:rPr lang="lv-LV" sz="2000" dirty="0"/>
              <a:t>Avots: R.Arājs, </a:t>
            </a:r>
            <a:r>
              <a:rPr lang="lv-LV" sz="2000" dirty="0" err="1"/>
              <a:t>V.Drulle</a:t>
            </a:r>
            <a:r>
              <a:rPr lang="lv-LV" sz="2000" dirty="0"/>
              <a:t>, A.Miesniece IZZINI PASAULI! </a:t>
            </a:r>
            <a:r>
              <a:rPr lang="lv-LV" sz="2000" dirty="0" err="1"/>
              <a:t>Dabaszinības</a:t>
            </a:r>
            <a:r>
              <a:rPr lang="lv-LV" sz="2000" dirty="0"/>
              <a:t> 4.klasei – Zvaigzne ABC, 2005.</a:t>
            </a:r>
          </a:p>
          <a:p>
            <a:pPr marL="0" indent="0">
              <a:spcBef>
                <a:spcPts val="600"/>
              </a:spcBef>
              <a:buNone/>
            </a:pPr>
            <a:endParaRPr lang="lv-LV" sz="2000" dirty="0"/>
          </a:p>
        </p:txBody>
      </p:sp>
    </p:spTree>
    <p:extLst>
      <p:ext uri="{BB962C8B-B14F-4D97-AF65-F5344CB8AC3E}">
        <p14:creationId xmlns:p14="http://schemas.microsoft.com/office/powerpoint/2010/main" val="8372095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kaidrība">
  <a:themeElements>
    <a:clrScheme name="Skaidrība">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Klasisks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kaidrība">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184</TotalTime>
  <Words>244</Words>
  <Application>Microsoft Office PowerPoint</Application>
  <PresentationFormat>Slaidrāde ekrānā (4:3)</PresentationFormat>
  <Paragraphs>10</Paragraphs>
  <Slides>4</Slides>
  <Notes>0</Notes>
  <HiddenSlides>0</HiddenSlides>
  <MMClips>0</MMClips>
  <ScaleCrop>false</ScaleCrop>
  <HeadingPairs>
    <vt:vector size="4" baseType="variant">
      <vt:variant>
        <vt:lpstr>Dizains</vt:lpstr>
      </vt:variant>
      <vt:variant>
        <vt:i4>1</vt:i4>
      </vt:variant>
      <vt:variant>
        <vt:lpstr>Slaidu virsraksti</vt:lpstr>
      </vt:variant>
      <vt:variant>
        <vt:i4>4</vt:i4>
      </vt:variant>
    </vt:vector>
  </HeadingPairs>
  <TitlesOfParts>
    <vt:vector size="5" baseType="lpstr">
      <vt:lpstr>Skaidrība</vt:lpstr>
      <vt:lpstr>PowerPoint prezentācija</vt:lpstr>
      <vt:lpstr>Globuss</vt:lpstr>
      <vt:lpstr>Pusložu karte</vt:lpstr>
      <vt:lpstr>PowerPoint prezentācija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Rainis «Vāverīte»</dc:title>
  <dc:creator>ILONA BLOKA</dc:creator>
  <cp:lastModifiedBy>ILONA BLOKA</cp:lastModifiedBy>
  <cp:revision>22</cp:revision>
  <dcterms:created xsi:type="dcterms:W3CDTF">2015-11-29T16:19:30Z</dcterms:created>
  <dcterms:modified xsi:type="dcterms:W3CDTF">2015-11-30T19:43:51Z</dcterms:modified>
</cp:coreProperties>
</file>